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9753600" cx="13004800"/>
  <p:notesSz cx="6858000" cy="9144000"/>
  <p:embeddedFontLst>
    <p:embeddedFont>
      <p:font typeface="Helvetica Neue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072">
          <p15:clr>
            <a:srgbClr val="747775"/>
          </p15:clr>
        </p15:guide>
        <p15:guide id="2" pos="4096">
          <p15:clr>
            <a:srgbClr val="747775"/>
          </p15:clr>
        </p15:guide>
      </p15:sldGuideLst>
    </p:ext>
    <p:ext uri="GoogleSlidesCustomDataVersion2">
      <go:slidesCustomData xmlns:go="http://customooxmlschemas.google.com/" r:id="rId44" roundtripDataSignature="AMtx7mgWVG3DtgsKjZ+5RMgmEiuGwz1v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072" orient="horz"/>
        <p:guide pos="409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-regular.fntdata"/><Relationship Id="rId20" Type="http://schemas.openxmlformats.org/officeDocument/2006/relationships/slide" Target="slides/slide15.xml"/><Relationship Id="rId42" Type="http://schemas.openxmlformats.org/officeDocument/2006/relationships/font" Target="fonts/HelveticaNeue-italic.fntdata"/><Relationship Id="rId41" Type="http://schemas.openxmlformats.org/officeDocument/2006/relationships/font" Target="fonts/HelveticaNeue-bold.fntdata"/><Relationship Id="rId22" Type="http://schemas.openxmlformats.org/officeDocument/2006/relationships/slide" Target="slides/slide17.xml"/><Relationship Id="rId44" Type="http://customschemas.google.com/relationships/presentationmetadata" Target="metadata"/><Relationship Id="rId21" Type="http://schemas.openxmlformats.org/officeDocument/2006/relationships/slide" Target="slides/slide16.xml"/><Relationship Id="rId43" Type="http://schemas.openxmlformats.org/officeDocument/2006/relationships/font" Target="fonts/HelveticaNeue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" name="Google Shape;43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f81c3c4a56_0_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" name="Google Shape;50;g3f81c3c4a56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a68f92357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" name="Google Shape;59;g3fa68f92357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" name="Google Shape;67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a635dc2ca_0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" name="Google Shape;76;g3fa635dc2ca_0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81af40726_0_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4" name="Google Shape;84;g3f81af40726_0_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f9f22d6850_0_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g3f9f22d6850_0_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635dc2ca_0_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g3fa635dc2ca_0_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9f22d6850_0_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g3f9f22d6850_0_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9f22d6850_0_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3f9f22d6850_0_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9f22d6850_0_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g3f9f22d6850_0_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9f22d6850_0_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g3f9f22d6850_0_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9f22d6850_0_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g3f9f22d6850_0_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f9f22d6850_0_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" name="Google Shape;153;g3f9f22d6850_0_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9f22d6850_0_8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g3f9f22d6850_0_8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a03d768b3_0_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g3fa03d768b3_0_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81af40726_0_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8" name="Google Shape;178;g3f81af40726_0_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9e7289598_0_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7" name="Google Shape;187;g3f9e7289598_0_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9e7289598_0_5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g3f9e7289598_0_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a5d380158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g3fa5d380158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f9e7289598_0_4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g3f9e7289598_0_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fa5d380158_0_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g3fa5d380158_0_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f81af40726_0_7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g3f81af40726_0_7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81c3c4a56_0_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9" name="Google Shape;239;g3f81c3c4a56_0_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f81c3c4a56_0_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g3f81c3c4a56_0_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81d8fdf0d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g3f81d8fdf0d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3f81af40726_0_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6" name="Google Shape;266;g3f81af40726_0_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f9e7289598_0_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5" name="Google Shape;275;g3f9e7289598_0_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9e7289598_0_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4" name="Google Shape;284;g3f9e7289598_0_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9e7289598_0_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3" name="Google Shape;293;g3f9e7289598_0_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f9e7289598_0_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2" name="Google Shape;302;g3f9e7289598_0_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81c3c4a56_0_10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1" name="Google Shape;311;g3f81c3c4a56_0_10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f81c3c4a56_0_1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8" name="Google Shape;318;g3f81c3c4a56_0_1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f81c3c4a56_0_1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5" name="Google Shape;325;g3f81c3c4a56_0_1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6"/>
          <p:cNvSpPr txBox="1"/>
          <p:nvPr>
            <p:ph idx="12" type="sldNum"/>
          </p:nvPr>
        </p:nvSpPr>
        <p:spPr>
          <a:xfrm>
            <a:off x="6311798" y="9327743"/>
            <a:ext cx="368504" cy="42585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7"/>
          <p:cNvSpPr txBox="1"/>
          <p:nvPr>
            <p:ph type="title"/>
          </p:nvPr>
        </p:nvSpPr>
        <p:spPr>
          <a:xfrm>
            <a:off x="1104900" y="571500"/>
            <a:ext cx="107950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3" name="Google Shape;13;p47"/>
          <p:cNvSpPr txBox="1"/>
          <p:nvPr>
            <p:ph idx="1" type="body"/>
          </p:nvPr>
        </p:nvSpPr>
        <p:spPr>
          <a:xfrm>
            <a:off x="1104900" y="3022600"/>
            <a:ext cx="107950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74320" lvl="0" marL="4572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1pPr>
            <a:lvl2pPr indent="-274320" lvl="1" marL="9144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2pPr>
            <a:lvl3pPr indent="-274320" lvl="2" marL="13716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3pPr>
            <a:lvl4pPr indent="-274320" lvl="3" marL="18288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4pPr>
            <a:lvl5pPr indent="-274320" lvl="4" marL="22860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5pPr>
            <a:lvl6pPr indent="-274320" lvl="5" marL="27432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6pPr>
            <a:lvl7pPr indent="-274320" lvl="6" marL="32004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7pPr>
            <a:lvl8pPr indent="-274320" lvl="7" marL="36576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8pPr>
            <a:lvl9pPr indent="-274320" lvl="8" marL="41148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9pPr>
          </a:lstStyle>
          <a:p/>
        </p:txBody>
      </p:sp>
      <p:sp>
        <p:nvSpPr>
          <p:cNvPr id="14" name="Google Shape;14;p47"/>
          <p:cNvSpPr txBox="1"/>
          <p:nvPr>
            <p:ph idx="12" type="sldNum"/>
          </p:nvPr>
        </p:nvSpPr>
        <p:spPr>
          <a:xfrm>
            <a:off x="6311798" y="9327743"/>
            <a:ext cx="368504" cy="42585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>
  <p:cSld name="Title, Bullets &amp; Photo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8"/>
          <p:cNvSpPr/>
          <p:nvPr>
            <p:ph idx="2" type="pic"/>
          </p:nvPr>
        </p:nvSpPr>
        <p:spPr>
          <a:xfrm>
            <a:off x="7581900" y="2628900"/>
            <a:ext cx="4317378" cy="6489700"/>
          </a:xfrm>
          <a:prstGeom prst="rect">
            <a:avLst/>
          </a:prstGeom>
          <a:noFill/>
          <a:ln>
            <a:noFill/>
          </a:ln>
        </p:spPr>
      </p:sp>
      <p:sp>
        <p:nvSpPr>
          <p:cNvPr id="17" name="Google Shape;17;p48"/>
          <p:cNvSpPr txBox="1"/>
          <p:nvPr>
            <p:ph type="title"/>
          </p:nvPr>
        </p:nvSpPr>
        <p:spPr>
          <a:xfrm>
            <a:off x="1104900" y="571500"/>
            <a:ext cx="107950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8" name="Google Shape;18;p48"/>
          <p:cNvSpPr txBox="1"/>
          <p:nvPr>
            <p:ph idx="1" type="body"/>
          </p:nvPr>
        </p:nvSpPr>
        <p:spPr>
          <a:xfrm>
            <a:off x="1104900" y="3022600"/>
            <a:ext cx="53975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74320" lvl="0" marL="4572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SzPts val="720"/>
              <a:buChar char="•"/>
              <a:defRPr/>
            </a:lvl1pPr>
            <a:lvl2pPr indent="-274320" lvl="1" marL="9144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SzPts val="720"/>
              <a:buChar char="•"/>
              <a:defRPr/>
            </a:lvl2pPr>
            <a:lvl3pPr indent="-274320" lvl="2" marL="13716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SzPts val="720"/>
              <a:buChar char="•"/>
              <a:defRPr/>
            </a:lvl3pPr>
            <a:lvl4pPr indent="-274320" lvl="3" marL="18288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SzPts val="720"/>
              <a:buChar char="•"/>
              <a:defRPr/>
            </a:lvl4pPr>
            <a:lvl5pPr indent="-274320" lvl="4" marL="2286000" algn="l">
              <a:lnSpc>
                <a:spcPct val="100000"/>
              </a:lnSpc>
              <a:spcBef>
                <a:spcPts val="2800"/>
              </a:spcBef>
              <a:spcAft>
                <a:spcPts val="0"/>
              </a:spcAft>
              <a:buSzPts val="720"/>
              <a:buChar char="•"/>
              <a:defRPr/>
            </a:lvl5pPr>
            <a:lvl6pPr indent="-274320" lvl="5" marL="27432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6pPr>
            <a:lvl7pPr indent="-274320" lvl="6" marL="32004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7pPr>
            <a:lvl8pPr indent="-274320" lvl="7" marL="36576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8pPr>
            <a:lvl9pPr indent="-274320" lvl="8" marL="41148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9pPr>
          </a:lstStyle>
          <a:p/>
        </p:txBody>
      </p:sp>
      <p:sp>
        <p:nvSpPr>
          <p:cNvPr id="19" name="Google Shape;19;p48"/>
          <p:cNvSpPr txBox="1"/>
          <p:nvPr>
            <p:ph idx="12" type="sldNum"/>
          </p:nvPr>
        </p:nvSpPr>
        <p:spPr>
          <a:xfrm>
            <a:off x="6311798" y="9327743"/>
            <a:ext cx="368504" cy="42585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3"/>
          <p:cNvSpPr txBox="1"/>
          <p:nvPr>
            <p:ph idx="1" type="body"/>
          </p:nvPr>
        </p:nvSpPr>
        <p:spPr>
          <a:xfrm>
            <a:off x="1104900" y="939800"/>
            <a:ext cx="10795000" cy="787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74320" lvl="0" marL="4572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1pPr>
            <a:lvl2pPr indent="-274320" lvl="1" marL="9144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2pPr>
            <a:lvl3pPr indent="-274320" lvl="2" marL="13716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3pPr>
            <a:lvl4pPr indent="-274320" lvl="3" marL="18288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4pPr>
            <a:lvl5pPr indent="-274320" lvl="4" marL="22860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5pPr>
            <a:lvl6pPr indent="-274320" lvl="5" marL="27432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6pPr>
            <a:lvl7pPr indent="-274320" lvl="6" marL="32004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7pPr>
            <a:lvl8pPr indent="-274320" lvl="7" marL="36576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8pPr>
            <a:lvl9pPr indent="-274320" lvl="8" marL="41148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9pPr>
          </a:lstStyle>
          <a:p/>
        </p:txBody>
      </p:sp>
      <p:sp>
        <p:nvSpPr>
          <p:cNvPr id="22" name="Google Shape;22;p53"/>
          <p:cNvSpPr txBox="1"/>
          <p:nvPr>
            <p:ph idx="12" type="sldNum"/>
          </p:nvPr>
        </p:nvSpPr>
        <p:spPr>
          <a:xfrm>
            <a:off x="6311798" y="9327743"/>
            <a:ext cx="368504" cy="42585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er">
  <p:cSld name="Title - Cent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1"/>
          <p:cNvSpPr txBox="1"/>
          <p:nvPr>
            <p:ph type="title"/>
          </p:nvPr>
        </p:nvSpPr>
        <p:spPr>
          <a:xfrm>
            <a:off x="1104900" y="3098800"/>
            <a:ext cx="10795000" cy="355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Arial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5" name="Google Shape;25;p51"/>
          <p:cNvSpPr txBox="1"/>
          <p:nvPr>
            <p:ph idx="12" type="sldNum"/>
          </p:nvPr>
        </p:nvSpPr>
        <p:spPr>
          <a:xfrm>
            <a:off x="6311798" y="9327743"/>
            <a:ext cx="368504" cy="42585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Top">
  <p:cSld name="Title - Top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5"/>
          <p:cNvSpPr txBox="1"/>
          <p:nvPr>
            <p:ph type="title"/>
          </p:nvPr>
        </p:nvSpPr>
        <p:spPr>
          <a:xfrm>
            <a:off x="1104900" y="571500"/>
            <a:ext cx="107949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8" name="Google Shape;28;p55"/>
          <p:cNvSpPr txBox="1"/>
          <p:nvPr>
            <p:ph idx="12" type="sldNum"/>
          </p:nvPr>
        </p:nvSpPr>
        <p:spPr>
          <a:xfrm>
            <a:off x="6311798" y="9327743"/>
            <a:ext cx="368400" cy="3798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9"/>
          <p:cNvSpPr txBox="1"/>
          <p:nvPr>
            <p:ph idx="1" type="body"/>
          </p:nvPr>
        </p:nvSpPr>
        <p:spPr>
          <a:xfrm>
            <a:off x="1270000" y="6362700"/>
            <a:ext cx="10464800" cy="575056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5B48"/>
              </a:buClr>
              <a:buSzPts val="3000"/>
              <a:buFont typeface="Arial"/>
              <a:buNone/>
              <a:defRPr sz="3000"/>
            </a:lvl1pPr>
            <a:lvl2pPr indent="-274320" lvl="1" marL="9144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2pPr>
            <a:lvl3pPr indent="-274320" lvl="2" marL="13716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3pPr>
            <a:lvl4pPr indent="-274320" lvl="3" marL="18288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4pPr>
            <a:lvl5pPr indent="-274320" lvl="4" marL="22860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5pPr>
            <a:lvl6pPr indent="-274320" lvl="5" marL="27432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6pPr>
            <a:lvl7pPr indent="-274320" lvl="6" marL="32004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7pPr>
            <a:lvl8pPr indent="-274320" lvl="7" marL="36576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8pPr>
            <a:lvl9pPr indent="-274320" lvl="8" marL="41148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9pPr>
          </a:lstStyle>
          <a:p/>
        </p:txBody>
      </p:sp>
      <p:sp>
        <p:nvSpPr>
          <p:cNvPr id="31" name="Google Shape;31;p49"/>
          <p:cNvSpPr txBox="1"/>
          <p:nvPr>
            <p:ph idx="2" type="body"/>
          </p:nvPr>
        </p:nvSpPr>
        <p:spPr>
          <a:xfrm>
            <a:off x="1270000" y="4222750"/>
            <a:ext cx="10464800" cy="7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spAutoFit/>
          </a:bodyPr>
          <a:lstStyle>
            <a:lvl1pPr indent="-228600" lvl="0" marL="457200" algn="ctr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625B48"/>
              </a:buClr>
              <a:buSzPts val="4200"/>
              <a:buFont typeface="Arial"/>
              <a:buNone/>
              <a:defRPr sz="4200"/>
            </a:lvl1pPr>
            <a:lvl2pPr indent="-274320" lvl="1" marL="9144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2pPr>
            <a:lvl3pPr indent="-274320" lvl="2" marL="13716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3pPr>
            <a:lvl4pPr indent="-274320" lvl="3" marL="18288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4pPr>
            <a:lvl5pPr indent="-274320" lvl="4" marL="22860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5pPr>
            <a:lvl6pPr indent="-274320" lvl="5" marL="27432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6pPr>
            <a:lvl7pPr indent="-274320" lvl="6" marL="32004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7pPr>
            <a:lvl8pPr indent="-274320" lvl="7" marL="36576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8pPr>
            <a:lvl9pPr indent="-274320" lvl="8" marL="41148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9pPr>
          </a:lstStyle>
          <a:p/>
        </p:txBody>
      </p:sp>
      <p:sp>
        <p:nvSpPr>
          <p:cNvPr id="32" name="Google Shape;32;p49"/>
          <p:cNvSpPr txBox="1"/>
          <p:nvPr>
            <p:ph idx="12" type="sldNum"/>
          </p:nvPr>
        </p:nvSpPr>
        <p:spPr>
          <a:xfrm>
            <a:off x="6311798" y="9327743"/>
            <a:ext cx="368504" cy="42585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Vertical">
  <p:cSld name="Photo - Vertical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2"/>
          <p:cNvSpPr/>
          <p:nvPr>
            <p:ph idx="2" type="pic"/>
          </p:nvPr>
        </p:nvSpPr>
        <p:spPr>
          <a:xfrm>
            <a:off x="4088740" y="1357394"/>
            <a:ext cx="10701971" cy="7134642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52"/>
          <p:cNvSpPr txBox="1"/>
          <p:nvPr>
            <p:ph type="title"/>
          </p:nvPr>
        </p:nvSpPr>
        <p:spPr>
          <a:xfrm>
            <a:off x="635000" y="1473200"/>
            <a:ext cx="5715000" cy="33147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Arial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" name="Google Shape;36;p52"/>
          <p:cNvSpPr txBox="1"/>
          <p:nvPr>
            <p:ph idx="1" type="body"/>
          </p:nvPr>
        </p:nvSpPr>
        <p:spPr>
          <a:xfrm>
            <a:off x="635000" y="4940300"/>
            <a:ext cx="5715000" cy="36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5B48"/>
              </a:buClr>
              <a:buSzPts val="2600"/>
              <a:buFont typeface="Arial"/>
              <a:buNone/>
              <a:defRPr sz="26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5B48"/>
              </a:buClr>
              <a:buSzPts val="2600"/>
              <a:buFont typeface="Arial"/>
              <a:buNone/>
              <a:defRPr sz="2600"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5B48"/>
              </a:buClr>
              <a:buSzPts val="2600"/>
              <a:buFont typeface="Arial"/>
              <a:buNone/>
              <a:defRPr sz="2600"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5B48"/>
              </a:buClr>
              <a:buSzPts val="2600"/>
              <a:buFont typeface="Arial"/>
              <a:buNone/>
              <a:defRPr sz="2600"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25B48"/>
              </a:buClr>
              <a:buSzPts val="2600"/>
              <a:buFont typeface="Arial"/>
              <a:buNone/>
              <a:defRPr sz="2600">
                <a:latin typeface="Arial"/>
                <a:ea typeface="Arial"/>
                <a:cs typeface="Arial"/>
                <a:sym typeface="Arial"/>
              </a:defRPr>
            </a:lvl5pPr>
            <a:lvl6pPr indent="-274320" lvl="5" marL="27432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6pPr>
            <a:lvl7pPr indent="-274320" lvl="6" marL="32004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7pPr>
            <a:lvl8pPr indent="-274320" lvl="7" marL="36576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8pPr>
            <a:lvl9pPr indent="-274320" lvl="8" marL="411480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SzPts val="720"/>
              <a:buChar char="•"/>
              <a:defRPr/>
            </a:lvl9pPr>
          </a:lstStyle>
          <a:p/>
        </p:txBody>
      </p:sp>
      <p:sp>
        <p:nvSpPr>
          <p:cNvPr id="37" name="Google Shape;37;p52"/>
          <p:cNvSpPr txBox="1"/>
          <p:nvPr>
            <p:ph idx="12" type="sldNum"/>
          </p:nvPr>
        </p:nvSpPr>
        <p:spPr>
          <a:xfrm>
            <a:off x="6311798" y="9327743"/>
            <a:ext cx="368504" cy="42585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4"/>
          <p:cNvSpPr/>
          <p:nvPr>
            <p:ph idx="2" type="pic"/>
          </p:nvPr>
        </p:nvSpPr>
        <p:spPr>
          <a:xfrm>
            <a:off x="-79023" y="-126408"/>
            <a:ext cx="15544802" cy="10363201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54"/>
          <p:cNvSpPr txBox="1"/>
          <p:nvPr>
            <p:ph idx="12" type="sldNum"/>
          </p:nvPr>
        </p:nvSpPr>
        <p:spPr>
          <a:xfrm>
            <a:off x="6311798" y="9327743"/>
            <a:ext cx="368504" cy="42585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9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5"/>
          <p:cNvSpPr txBox="1"/>
          <p:nvPr>
            <p:ph idx="1" type="body"/>
          </p:nvPr>
        </p:nvSpPr>
        <p:spPr>
          <a:xfrm>
            <a:off x="1104900" y="939800"/>
            <a:ext cx="10795000" cy="787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320040" lvl="0" marL="4572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9A7865"/>
              </a:buClr>
              <a:buSzPts val="1440"/>
              <a:buFont typeface="Arial"/>
              <a:buChar char="•"/>
              <a:defRPr b="0" i="0" sz="3600" u="none" cap="none" strike="noStrike">
                <a:solidFill>
                  <a:srgbClr val="625B4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0040" lvl="1" marL="9144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9A7865"/>
              </a:buClr>
              <a:buSzPts val="1440"/>
              <a:buFont typeface="Arial"/>
              <a:buChar char="•"/>
              <a:defRPr b="0" i="0" sz="3600" u="none" cap="none" strike="noStrike">
                <a:solidFill>
                  <a:srgbClr val="625B4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0040" lvl="2" marL="13716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9A7865"/>
              </a:buClr>
              <a:buSzPts val="1440"/>
              <a:buFont typeface="Arial"/>
              <a:buChar char="•"/>
              <a:defRPr b="0" i="0" sz="3600" u="none" cap="none" strike="noStrike">
                <a:solidFill>
                  <a:srgbClr val="625B4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0040" lvl="3" marL="18288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9A7865"/>
              </a:buClr>
              <a:buSzPts val="1440"/>
              <a:buFont typeface="Arial"/>
              <a:buChar char="•"/>
              <a:defRPr b="0" i="0" sz="3600" u="none" cap="none" strike="noStrike">
                <a:solidFill>
                  <a:srgbClr val="625B4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0040" lvl="4" marL="22860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9A7865"/>
              </a:buClr>
              <a:buSzPts val="1440"/>
              <a:buFont typeface="Arial"/>
              <a:buChar char="•"/>
              <a:defRPr b="0" i="0" sz="3600" u="none" cap="none" strike="noStrike">
                <a:solidFill>
                  <a:srgbClr val="625B4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0040" lvl="5" marL="27432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9A7865"/>
              </a:buClr>
              <a:buSzPts val="1440"/>
              <a:buFont typeface="Arial"/>
              <a:buChar char="•"/>
              <a:defRPr b="0" i="0" sz="3600" u="none" cap="none" strike="noStrike">
                <a:solidFill>
                  <a:srgbClr val="625B4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0040" lvl="6" marL="32004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9A7865"/>
              </a:buClr>
              <a:buSzPts val="1440"/>
              <a:buFont typeface="Arial"/>
              <a:buChar char="•"/>
              <a:defRPr b="0" i="0" sz="3600" u="none" cap="none" strike="noStrike">
                <a:solidFill>
                  <a:srgbClr val="625B4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0040" lvl="7" marL="36576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9A7865"/>
              </a:buClr>
              <a:buSzPts val="1440"/>
              <a:buFont typeface="Arial"/>
              <a:buChar char="•"/>
              <a:defRPr b="0" i="0" sz="3600" u="none" cap="none" strike="noStrike">
                <a:solidFill>
                  <a:srgbClr val="625B4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0040" lvl="8" marL="41148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9A7865"/>
              </a:buClr>
              <a:buSzPts val="1440"/>
              <a:buFont typeface="Arial"/>
              <a:buChar char="•"/>
              <a:defRPr b="0" i="0" sz="3600" u="none" cap="none" strike="noStrike">
                <a:solidFill>
                  <a:srgbClr val="625B4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45"/>
          <p:cNvSpPr txBox="1"/>
          <p:nvPr>
            <p:ph type="title"/>
          </p:nvPr>
        </p:nvSpPr>
        <p:spPr>
          <a:xfrm>
            <a:off x="1104900" y="571500"/>
            <a:ext cx="107950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7600"/>
              <a:buFont typeface="Arial"/>
              <a:buNone/>
              <a:defRPr b="0" i="0" sz="7600" u="none" cap="none" strike="noStrike">
                <a:solidFill>
                  <a:srgbClr val="85604A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7600"/>
              <a:buFont typeface="Arial"/>
              <a:buNone/>
              <a:defRPr b="0" i="0" sz="7600" u="none" cap="none" strike="noStrike">
                <a:solidFill>
                  <a:srgbClr val="85604A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7600"/>
              <a:buFont typeface="Arial"/>
              <a:buNone/>
              <a:defRPr b="0" i="0" sz="7600" u="none" cap="none" strike="noStrike">
                <a:solidFill>
                  <a:srgbClr val="85604A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7600"/>
              <a:buFont typeface="Arial"/>
              <a:buNone/>
              <a:defRPr b="0" i="0" sz="7600" u="none" cap="none" strike="noStrike">
                <a:solidFill>
                  <a:srgbClr val="85604A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7600"/>
              <a:buFont typeface="Arial"/>
              <a:buNone/>
              <a:defRPr b="0" i="0" sz="7600" u="none" cap="none" strike="noStrike">
                <a:solidFill>
                  <a:srgbClr val="85604A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7600"/>
              <a:buFont typeface="Arial"/>
              <a:buNone/>
              <a:defRPr b="0" i="0" sz="7600" u="none" cap="none" strike="noStrike">
                <a:solidFill>
                  <a:srgbClr val="85604A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7600"/>
              <a:buFont typeface="Arial"/>
              <a:buNone/>
              <a:defRPr b="0" i="0" sz="7600" u="none" cap="none" strike="noStrike">
                <a:solidFill>
                  <a:srgbClr val="85604A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7600"/>
              <a:buFont typeface="Arial"/>
              <a:buNone/>
              <a:defRPr b="0" i="0" sz="7600" u="none" cap="none" strike="noStrike">
                <a:solidFill>
                  <a:srgbClr val="85604A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7600"/>
              <a:buFont typeface="Arial"/>
              <a:buNone/>
              <a:defRPr b="0" i="0" sz="7600" u="none" cap="none" strike="noStrike">
                <a:solidFill>
                  <a:srgbClr val="85604A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45"/>
          <p:cNvSpPr txBox="1"/>
          <p:nvPr>
            <p:ph idx="12" type="sldNum"/>
          </p:nvPr>
        </p:nvSpPr>
        <p:spPr>
          <a:xfrm>
            <a:off x="6311798" y="9327743"/>
            <a:ext cx="368504" cy="425858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1800"/>
              <a:buFont typeface="Arial"/>
              <a:buNone/>
              <a:defRPr b="1" i="0" sz="1800" u="none" cap="none" strike="noStrike">
                <a:solidFill>
                  <a:srgbClr val="5157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3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10" Type="http://schemas.openxmlformats.org/officeDocument/2006/relationships/image" Target="../media/image20.png"/><Relationship Id="rId9" Type="http://schemas.openxmlformats.org/officeDocument/2006/relationships/image" Target="../media/image19.png"/><Relationship Id="rId5" Type="http://schemas.openxmlformats.org/officeDocument/2006/relationships/image" Target="../media/image7.png"/><Relationship Id="rId6" Type="http://schemas.openxmlformats.org/officeDocument/2006/relationships/image" Target="../media/image14.png"/><Relationship Id="rId7" Type="http://schemas.openxmlformats.org/officeDocument/2006/relationships/image" Target="../media/image18.png"/><Relationship Id="rId8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34.png"/><Relationship Id="rId5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22.png"/><Relationship Id="rId5" Type="http://schemas.openxmlformats.org/officeDocument/2006/relationships/image" Target="../media/image29.png"/><Relationship Id="rId6" Type="http://schemas.openxmlformats.org/officeDocument/2006/relationships/image" Target="../media/image16.png"/><Relationship Id="rId7" Type="http://schemas.openxmlformats.org/officeDocument/2006/relationships/image" Target="../media/image23.png"/><Relationship Id="rId8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3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3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3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3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3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2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3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2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3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3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5" Type="http://schemas.openxmlformats.org/officeDocument/2006/relationships/image" Target="../media/image3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45" name="Google Shape;4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" y="0"/>
            <a:ext cx="13263113" cy="13263113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"/>
          <p:cNvSpPr txBox="1"/>
          <p:nvPr/>
        </p:nvSpPr>
        <p:spPr>
          <a:xfrm>
            <a:off x="2799507" y="7909657"/>
            <a:ext cx="7689300" cy="11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4000"/>
              <a:buFont typeface="Arial"/>
              <a:buNone/>
            </a:pPr>
            <a:r>
              <a:rPr lang="en-US" sz="4000">
                <a:solidFill>
                  <a:schemeClr val="accent3"/>
                </a:solidFill>
              </a:rPr>
              <a:t>September 8</a:t>
            </a:r>
            <a:r>
              <a:rPr b="0" i="0" lang="en-US" sz="40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, 2026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4000"/>
              <a:buFont typeface="Arial"/>
              <a:buNone/>
            </a:pPr>
            <a:r>
              <a:rPr b="0" i="0" lang="en-US" sz="28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7:00 PM Rimrock High School Library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" name="Google Shape;4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3525" y="453650"/>
            <a:ext cx="12721275" cy="7343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52" name="Google Shape;52;g3f81c3c4a56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53" name="Google Shape;53;g3f81c3c4a56_0_1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Attitude of Gratitude</a:t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g3f81c3c4a56_0_1"/>
          <p:cNvSpPr txBox="1"/>
          <p:nvPr>
            <p:ph idx="4294967295" type="body"/>
          </p:nvPr>
        </p:nvSpPr>
        <p:spPr>
          <a:xfrm>
            <a:off x="-1173700" y="3194025"/>
            <a:ext cx="130047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5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29091"/>
              <a:buNone/>
            </a:pPr>
            <a:r>
              <a:t/>
            </a:r>
            <a:endParaRPr sz="90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29091"/>
              <a:buNone/>
            </a:pPr>
            <a:r>
              <a:t/>
            </a:r>
            <a:endParaRPr sz="9000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25522"/>
              <a:buFont typeface="Arial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g3f81c3c4a56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42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pic>
        <p:nvPicPr>
          <p:cNvPr id="56" name="Google Shape;56;g3f81c3c4a56_0_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624123"/>
            <a:ext cx="13004799" cy="7272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61" name="Google Shape;61;g3fa68f92357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62" name="Google Shape;62;g3fa68f92357_0_0"/>
          <p:cNvSpPr txBox="1"/>
          <p:nvPr>
            <p:ph idx="4294967295" type="title"/>
          </p:nvPr>
        </p:nvSpPr>
        <p:spPr>
          <a:xfrm>
            <a:off x="569100" y="1816050"/>
            <a:ext cx="11262000" cy="542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6600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Dan Coleman: Quest CPAs PLLC</a:t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g3fa68f92357_0_0"/>
          <p:cNvSpPr txBox="1"/>
          <p:nvPr>
            <p:ph idx="4294967295" type="body"/>
          </p:nvPr>
        </p:nvSpPr>
        <p:spPr>
          <a:xfrm>
            <a:off x="-1173700" y="3194025"/>
            <a:ext cx="13004700" cy="39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250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55"/>
              <a:buNone/>
            </a:pPr>
            <a:r>
              <a:rPr lang="en-US" sz="23000">
                <a:solidFill>
                  <a:srgbClr val="EFD283"/>
                </a:solidFill>
              </a:rPr>
              <a:t>Audit Report</a:t>
            </a:r>
            <a:endParaRPr sz="230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29091"/>
              <a:buNone/>
            </a:pPr>
            <a:r>
              <a:t/>
            </a:r>
            <a:endParaRPr sz="900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55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55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55"/>
              <a:buNone/>
            </a:pPr>
            <a:r>
              <a:rPr lang="en-US" sz="14400">
                <a:solidFill>
                  <a:srgbClr val="EFD283"/>
                </a:solidFill>
              </a:rPr>
              <a:t>2025-2026 Audit</a:t>
            </a:r>
            <a:endParaRPr sz="14400">
              <a:solidFill>
                <a:srgbClr val="EFD28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655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25522"/>
              <a:buFont typeface="Arial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g3fa68f92357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42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69" name="Google Shape;6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32950" y="-367850"/>
            <a:ext cx="14065028" cy="10661203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70" name="Google Shape;70;p21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Elementary Enrollment</a:t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1"/>
          <p:cNvSpPr txBox="1"/>
          <p:nvPr>
            <p:ph idx="4294967295" type="body"/>
          </p:nvPr>
        </p:nvSpPr>
        <p:spPr>
          <a:xfrm>
            <a:off x="-532950" y="2914450"/>
            <a:ext cx="62892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47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Grand View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K- 13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1- 9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2- 16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3- 17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4- 14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5- 14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PreK-10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" name="Google Shape;7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17510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73" name="Google Shape;73;p21"/>
          <p:cNvSpPr txBox="1"/>
          <p:nvPr>
            <p:ph idx="4294967295" type="body"/>
          </p:nvPr>
        </p:nvSpPr>
        <p:spPr>
          <a:xfrm>
            <a:off x="6221575" y="2914450"/>
            <a:ext cx="62892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47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Bruneau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K- 2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1- 1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2- 5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3- 1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4- 6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5- 6</a:t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i="1" lang="en-US" sz="10305">
                <a:solidFill>
                  <a:srgbClr val="EFD283"/>
                </a:solidFill>
              </a:rPr>
              <a:t>&lt;&lt;&lt; PreK- 4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78" name="Google Shape;78;g3fa635dc2ca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532950" y="-367850"/>
            <a:ext cx="14065028" cy="10661203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79" name="Google Shape;79;g3fa635dc2ca_0_12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Elementary Events</a:t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g3fa635dc2ca_0_12"/>
          <p:cNvSpPr txBox="1"/>
          <p:nvPr>
            <p:ph idx="4294967295" type="body"/>
          </p:nvPr>
        </p:nvSpPr>
        <p:spPr>
          <a:xfrm>
            <a:off x="197075" y="2914450"/>
            <a:ext cx="124482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75"/>
              <a:buFont typeface="Arial"/>
              <a:buNone/>
            </a:pPr>
            <a:r>
              <a:rPr i="1" lang="en-US" sz="6405">
                <a:solidFill>
                  <a:srgbClr val="EFD283"/>
                </a:solidFill>
              </a:rPr>
              <a:t>9/9-9/22 IRI Testing</a:t>
            </a:r>
            <a:endParaRPr i="1" sz="6405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75"/>
              <a:buFont typeface="Arial"/>
              <a:buNone/>
            </a:pPr>
            <a:r>
              <a:rPr i="1" lang="en-US" sz="6405">
                <a:solidFill>
                  <a:srgbClr val="EFD283"/>
                </a:solidFill>
              </a:rPr>
              <a:t>9/10 Grandparents Day at BES</a:t>
            </a:r>
            <a:endParaRPr i="1" sz="6405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75"/>
              <a:buFont typeface="Arial"/>
              <a:buNone/>
            </a:pPr>
            <a:r>
              <a:t/>
            </a:r>
            <a:endParaRPr i="1" sz="6405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75"/>
              <a:buFont typeface="Arial"/>
              <a:buNone/>
            </a:pPr>
            <a:r>
              <a:rPr i="1" lang="en-US" sz="6405">
                <a:solidFill>
                  <a:srgbClr val="EFD283"/>
                </a:solidFill>
              </a:rPr>
              <a:t>10/5-8 Fire safety week</a:t>
            </a:r>
            <a:endParaRPr i="1" sz="6405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675"/>
              <a:buFont typeface="Arial"/>
              <a:buNone/>
            </a:pPr>
            <a:r>
              <a:rPr i="1" lang="en-US" sz="6405">
                <a:solidFill>
                  <a:srgbClr val="EFD283"/>
                </a:solidFill>
              </a:rPr>
              <a:t>10/9 All staff PD in Boise</a:t>
            </a:r>
            <a:endParaRPr i="1" sz="6405">
              <a:solidFill>
                <a:srgbClr val="EFD283"/>
              </a:solidFill>
            </a:endParaRPr>
          </a:p>
        </p:txBody>
      </p:sp>
      <p:pic>
        <p:nvPicPr>
          <p:cNvPr id="81" name="Google Shape;81;g3fa635dc2ca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17510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86" name="Google Shape;86;g3f81af40726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89750" y="-170800"/>
            <a:ext cx="15575676" cy="1046415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87" name="Google Shape;87;g3f81af40726_0_4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Shoutouts</a:t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g3f81af40726_0_4"/>
          <p:cNvSpPr txBox="1"/>
          <p:nvPr>
            <p:ph idx="4294967295" type="body"/>
          </p:nvPr>
        </p:nvSpPr>
        <p:spPr>
          <a:xfrm>
            <a:off x="1412325" y="3146525"/>
            <a:ext cx="11286600" cy="60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2976">
                <a:solidFill>
                  <a:srgbClr val="EFD283"/>
                </a:solidFill>
              </a:rPr>
              <a:t>Karla - added food service</a:t>
            </a:r>
            <a:endParaRPr i="1" sz="2976">
              <a:solidFill>
                <a:srgbClr val="EFD28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2976">
                <a:solidFill>
                  <a:srgbClr val="EFD283"/>
                </a:solidFill>
              </a:rPr>
              <a:t>Claudia - added janitorial</a:t>
            </a:r>
            <a:endParaRPr i="1" sz="2976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2976">
                <a:solidFill>
                  <a:srgbClr val="EFD283"/>
                </a:solidFill>
              </a:rPr>
              <a:t>Brea - now teaching kinder</a:t>
            </a:r>
            <a:endParaRPr i="1" sz="2976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2976">
                <a:solidFill>
                  <a:srgbClr val="EFD283"/>
                </a:solidFill>
              </a:rPr>
              <a:t>Susan - now teaching 4 grades</a:t>
            </a:r>
            <a:endParaRPr i="1" sz="2976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2976">
                <a:solidFill>
                  <a:srgbClr val="EFD283"/>
                </a:solidFill>
              </a:rPr>
              <a:t>Summer - now teaching upper elementary</a:t>
            </a:r>
            <a:endParaRPr i="1" sz="2976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2976">
                <a:solidFill>
                  <a:srgbClr val="EFD283"/>
                </a:solidFill>
              </a:rPr>
              <a:t>Madie - now teaching PE district wide and coaching</a:t>
            </a:r>
            <a:endParaRPr i="1" sz="2976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2976">
                <a:solidFill>
                  <a:srgbClr val="EFD283"/>
                </a:solidFill>
              </a:rPr>
              <a:t>Anna- teaching music district wide</a:t>
            </a:r>
            <a:endParaRPr i="1" sz="2976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2976">
                <a:solidFill>
                  <a:srgbClr val="EFD283"/>
                </a:solidFill>
              </a:rPr>
              <a:t>Lois - now title I para and library</a:t>
            </a:r>
            <a:endParaRPr i="1" sz="2976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2976">
                <a:solidFill>
                  <a:srgbClr val="EFD283"/>
                </a:solidFill>
              </a:rPr>
              <a:t>Cassie - added library/sped</a:t>
            </a:r>
            <a:endParaRPr i="1" sz="2976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2976">
                <a:solidFill>
                  <a:srgbClr val="EFD283"/>
                </a:solidFill>
              </a:rPr>
              <a:t>AmeeLynn - lead para</a:t>
            </a:r>
            <a:endParaRPr i="1" sz="2976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2976">
                <a:solidFill>
                  <a:srgbClr val="EFD283"/>
                </a:solidFill>
              </a:rPr>
              <a:t>Laura - now SpEd district wide</a:t>
            </a:r>
            <a:endParaRPr i="1" sz="2976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t/>
            </a:r>
            <a:endParaRPr b="0" i="1" sz="2576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g3f81af40726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6800" y="17510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90" name="Google Shape;90;g3f81af40726_0_4"/>
          <p:cNvSpPr/>
          <p:nvPr/>
        </p:nvSpPr>
        <p:spPr>
          <a:xfrm rot="-2700039">
            <a:off x="8380486" y="1638020"/>
            <a:ext cx="3327983" cy="2415963"/>
          </a:xfrm>
          <a:prstGeom prst="irregularSeal1">
            <a:avLst/>
          </a:prstGeom>
          <a:gradFill>
            <a:gsLst>
              <a:gs pos="0">
                <a:srgbClr val="ECD698"/>
              </a:gs>
              <a:gs pos="100000">
                <a:srgbClr val="D1A631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3000"/>
              </a:srgbClr>
            </a:outerShdw>
            <a:reflection blurRad="0" dir="5400000" dist="38100" endA="0" endPos="30000" fadeDir="5400012" kx="0" rotWithShape="0" algn="bl" stA="6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5" name="Google Shape;95;g3f9f22d6850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88275" y="-335025"/>
            <a:ext cx="14320348" cy="10543202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96" name="Google Shape;96;g3f9f22d6850_0_19"/>
          <p:cNvSpPr txBox="1"/>
          <p:nvPr>
            <p:ph idx="4294967295" type="body"/>
          </p:nvPr>
        </p:nvSpPr>
        <p:spPr>
          <a:xfrm>
            <a:off x="695300" y="1291725"/>
            <a:ext cx="8961000" cy="17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2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36270">
                <a:solidFill>
                  <a:srgbClr val="EFD283"/>
                </a:solidFill>
              </a:rPr>
              <a:t>PreK data?</a:t>
            </a:r>
            <a:endParaRPr i="1" sz="3627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g3f9f22d6850_0_19"/>
          <p:cNvSpPr txBox="1"/>
          <p:nvPr>
            <p:ph idx="4294967295" type="body"/>
          </p:nvPr>
        </p:nvSpPr>
        <p:spPr>
          <a:xfrm>
            <a:off x="716321" y="3349125"/>
            <a:ext cx="8961000" cy="17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250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919"/>
              <a:buFont typeface="Arial"/>
              <a:buNone/>
            </a:pPr>
            <a:r>
              <a:rPr i="1" lang="en-US" sz="36270">
                <a:solidFill>
                  <a:srgbClr val="EFD283"/>
                </a:solidFill>
              </a:rPr>
              <a:t>letter names/sound, digit name, 1:1, counting</a:t>
            </a:r>
            <a:endParaRPr i="1" sz="3627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02" name="Google Shape;102;g3fa635dc2ca_0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78025" y="-499650"/>
            <a:ext cx="16104649" cy="10752927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103" name="Google Shape;103;g3fa635dc2ca_0_3"/>
          <p:cNvSpPr txBox="1"/>
          <p:nvPr>
            <p:ph idx="4294967295" type="body"/>
          </p:nvPr>
        </p:nvSpPr>
        <p:spPr>
          <a:xfrm>
            <a:off x="-510825" y="3179850"/>
            <a:ext cx="13079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7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g3fa635dc2ca_0_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366825" y="153676"/>
            <a:ext cx="13286550" cy="8806388"/>
          </a:xfrm>
          <a:prstGeom prst="rect">
            <a:avLst/>
          </a:prstGeom>
          <a:noFill/>
          <a:ln>
            <a:noFill/>
          </a:ln>
          <a:effectLst>
            <a:outerShdw blurRad="47359" rotWithShape="0" dir="5400000" dist="23680">
              <a:srgbClr val="000000">
                <a:alpha val="40000"/>
              </a:srgbClr>
            </a:outerShdw>
          </a:effectLst>
        </p:spPr>
      </p:pic>
      <p:cxnSp>
        <p:nvCxnSpPr>
          <p:cNvPr id="105" name="Google Shape;105;g3fa635dc2ca_0_3"/>
          <p:cNvCxnSpPr/>
          <p:nvPr/>
        </p:nvCxnSpPr>
        <p:spPr>
          <a:xfrm flipH="1" rot="10800000">
            <a:off x="870431" y="3402021"/>
            <a:ext cx="11347800" cy="1450500"/>
          </a:xfrm>
          <a:prstGeom prst="straightConnector1">
            <a:avLst/>
          </a:prstGeom>
          <a:noFill/>
          <a:ln cap="flat" cmpd="sng" w="1065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" name="Google Shape;106;g3fa635dc2ca_0_3"/>
          <p:cNvSpPr txBox="1"/>
          <p:nvPr/>
        </p:nvSpPr>
        <p:spPr>
          <a:xfrm>
            <a:off x="11420504" y="2713249"/>
            <a:ext cx="1171500" cy="688800"/>
          </a:xfrm>
          <a:prstGeom prst="rect">
            <a:avLst/>
          </a:prstGeom>
          <a:noFill/>
          <a:ln>
            <a:noFill/>
          </a:ln>
        </p:spPr>
        <p:txBody>
          <a:bodyPr anchorCtr="0" anchor="t" bIns="85225" lIns="85225" spcFirstLastPara="1" rIns="85225" wrap="square" tIns="852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56">
                <a:solidFill>
                  <a:schemeClr val="lt1"/>
                </a:solidFill>
              </a:rPr>
              <a:t>80%</a:t>
            </a:r>
            <a:endParaRPr b="1" sz="3356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11" name="Google Shape;111;g3f9f22d6850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63050" y="-433550"/>
            <a:ext cx="13730900" cy="10452050"/>
          </a:xfrm>
          <a:prstGeom prst="rect">
            <a:avLst/>
          </a:prstGeom>
          <a:noFill/>
          <a:ln>
            <a:noFill/>
          </a:ln>
          <a:effectLst>
            <a:outerShdw blurRad="47001" rotWithShape="0" dir="5400000" dist="23501">
              <a:srgbClr val="000000">
                <a:alpha val="40000"/>
              </a:srgbClr>
            </a:outerShdw>
          </a:effectLst>
        </p:spPr>
      </p:pic>
      <p:sp>
        <p:nvSpPr>
          <p:cNvPr id="112" name="Google Shape;112;g3f9f22d6850_0_11"/>
          <p:cNvSpPr txBox="1"/>
          <p:nvPr>
            <p:ph idx="4294967295" type="body"/>
          </p:nvPr>
        </p:nvSpPr>
        <p:spPr>
          <a:xfrm>
            <a:off x="-510825" y="3179850"/>
            <a:ext cx="13079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7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g3f9f22d6850_0_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398" y="963606"/>
            <a:ext cx="12780159" cy="79021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18" name="Google Shape;118;g3f9f22d6850_0_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95600" y="-484075"/>
            <a:ext cx="13729125" cy="10237675"/>
          </a:xfrm>
          <a:prstGeom prst="rect">
            <a:avLst/>
          </a:prstGeom>
          <a:noFill/>
          <a:ln>
            <a:noFill/>
          </a:ln>
          <a:effectLst>
            <a:outerShdw blurRad="44240" rotWithShape="0" dir="5400000" dist="22120">
              <a:srgbClr val="000000">
                <a:alpha val="40000"/>
              </a:srgbClr>
            </a:outerShdw>
          </a:effectLst>
        </p:spPr>
      </p:pic>
      <p:pic>
        <p:nvPicPr>
          <p:cNvPr id="119" name="Google Shape;119;g3f9f22d6850_0_31"/>
          <p:cNvPicPr preferRelativeResize="0"/>
          <p:nvPr/>
        </p:nvPicPr>
        <p:blipFill rotWithShape="1">
          <a:blip r:embed="rId4">
            <a:alphaModFix/>
          </a:blip>
          <a:srcRect b="0" l="0" r="0" t="14625"/>
          <a:stretch/>
        </p:blipFill>
        <p:spPr>
          <a:xfrm>
            <a:off x="90827" y="803432"/>
            <a:ext cx="13064232" cy="4759362"/>
          </a:xfrm>
          <a:prstGeom prst="rect">
            <a:avLst/>
          </a:prstGeom>
          <a:noFill/>
          <a:ln>
            <a:noFill/>
          </a:ln>
          <a:effectLst>
            <a:outerShdw blurRad="44240" rotWithShape="0" dir="5400000" dist="22120">
              <a:srgbClr val="000000">
                <a:alpha val="40000"/>
              </a:srgbClr>
            </a:outerShdw>
          </a:effectLst>
        </p:spPr>
      </p:pic>
      <p:sp>
        <p:nvSpPr>
          <p:cNvPr id="120" name="Google Shape;120;g3f9f22d6850_0_31"/>
          <p:cNvSpPr txBox="1"/>
          <p:nvPr/>
        </p:nvSpPr>
        <p:spPr>
          <a:xfrm>
            <a:off x="5288903" y="101000"/>
            <a:ext cx="45645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79600" lIns="79600" spcFirstLastPara="1" rIns="79600" wrap="square" tIns="79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35">
                <a:solidFill>
                  <a:srgbClr val="625B48"/>
                </a:solidFill>
              </a:rPr>
              <a:t>Reading Achievement</a:t>
            </a:r>
            <a:endParaRPr sz="3135">
              <a:solidFill>
                <a:srgbClr val="625B48"/>
              </a:solidFill>
            </a:endParaRPr>
          </a:p>
        </p:txBody>
      </p:sp>
      <p:sp>
        <p:nvSpPr>
          <p:cNvPr id="121" name="Google Shape;121;g3f9f22d6850_0_31"/>
          <p:cNvSpPr txBox="1"/>
          <p:nvPr/>
        </p:nvSpPr>
        <p:spPr>
          <a:xfrm>
            <a:off x="5165801" y="5770525"/>
            <a:ext cx="44250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79600" lIns="79600" spcFirstLastPara="1" rIns="79600" wrap="square" tIns="796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35">
                <a:solidFill>
                  <a:srgbClr val="625B48"/>
                </a:solidFill>
              </a:rPr>
              <a:t>Language Achievement</a:t>
            </a:r>
            <a:endParaRPr sz="3135">
              <a:solidFill>
                <a:srgbClr val="625B48"/>
              </a:solidFill>
            </a:endParaRPr>
          </a:p>
        </p:txBody>
      </p:sp>
      <p:pic>
        <p:nvPicPr>
          <p:cNvPr id="122" name="Google Shape;122;g3f9f22d6850_0_31"/>
          <p:cNvPicPr preferRelativeResize="0"/>
          <p:nvPr/>
        </p:nvPicPr>
        <p:blipFill rotWithShape="1">
          <a:blip r:embed="rId5">
            <a:alphaModFix/>
          </a:blip>
          <a:srcRect b="0" l="0" r="0" t="25155"/>
          <a:stretch/>
        </p:blipFill>
        <p:spPr>
          <a:xfrm>
            <a:off x="132951" y="6475892"/>
            <a:ext cx="12907145" cy="2313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27" name="Google Shape;127;g3f9f22d6850_0_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56900" y="-335025"/>
            <a:ext cx="14057601" cy="10694050"/>
          </a:xfrm>
          <a:prstGeom prst="rect">
            <a:avLst/>
          </a:prstGeom>
          <a:noFill/>
          <a:ln>
            <a:noFill/>
          </a:ln>
          <a:effectLst>
            <a:outerShdw blurRad="48656" rotWithShape="0" dir="5400000" dist="24328">
              <a:srgbClr val="000000">
                <a:alpha val="40000"/>
              </a:srgbClr>
            </a:outerShdw>
          </a:effectLst>
        </p:spPr>
      </p:pic>
      <p:sp>
        <p:nvSpPr>
          <p:cNvPr id="128" name="Google Shape;128;g3f9f22d6850_0_46"/>
          <p:cNvSpPr txBox="1"/>
          <p:nvPr/>
        </p:nvSpPr>
        <p:spPr>
          <a:xfrm>
            <a:off x="5275700" y="284375"/>
            <a:ext cx="3592500" cy="7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87575" lIns="87575" spcFirstLastPara="1" rIns="87575" wrap="square" tIns="87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48">
                <a:solidFill>
                  <a:srgbClr val="625B48"/>
                </a:solidFill>
              </a:rPr>
              <a:t>Reading Growth</a:t>
            </a:r>
            <a:endParaRPr sz="3448">
              <a:solidFill>
                <a:srgbClr val="625B48"/>
              </a:solidFill>
            </a:endParaRPr>
          </a:p>
        </p:txBody>
      </p:sp>
      <p:pic>
        <p:nvPicPr>
          <p:cNvPr id="129" name="Google Shape;129;g3f9f22d6850_0_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351" y="1279281"/>
            <a:ext cx="12745126" cy="983042"/>
          </a:xfrm>
          <a:prstGeom prst="rect">
            <a:avLst/>
          </a:prstGeom>
          <a:noFill/>
          <a:ln>
            <a:noFill/>
          </a:ln>
          <a:effectLst>
            <a:outerShdw blurRad="65205" rotWithShape="0" dir="5400000" dist="32602">
              <a:srgbClr val="000000">
                <a:alpha val="40000"/>
              </a:srgbClr>
            </a:outerShdw>
          </a:effectLst>
        </p:spPr>
      </p:pic>
      <p:pic>
        <p:nvPicPr>
          <p:cNvPr id="130" name="Google Shape;130;g3f9f22d6850_0_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351" y="2262341"/>
            <a:ext cx="12745069" cy="1143844"/>
          </a:xfrm>
          <a:prstGeom prst="rect">
            <a:avLst/>
          </a:prstGeom>
          <a:noFill/>
          <a:ln>
            <a:noFill/>
          </a:ln>
          <a:effectLst>
            <a:outerShdw blurRad="65205" rotWithShape="0" dir="5400000" dist="32602">
              <a:srgbClr val="000000">
                <a:alpha val="40000"/>
              </a:srgbClr>
            </a:outerShdw>
          </a:effectLst>
        </p:spPr>
      </p:pic>
      <p:pic>
        <p:nvPicPr>
          <p:cNvPr id="131" name="Google Shape;131;g3f9f22d6850_0_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351" y="3319932"/>
            <a:ext cx="12745070" cy="1114117"/>
          </a:xfrm>
          <a:prstGeom prst="rect">
            <a:avLst/>
          </a:prstGeom>
          <a:noFill/>
          <a:ln>
            <a:noFill/>
          </a:ln>
          <a:effectLst>
            <a:outerShdw blurRad="65205" rotWithShape="0" dir="5400000" dist="32602">
              <a:srgbClr val="000000">
                <a:alpha val="40000"/>
              </a:srgbClr>
            </a:outerShdw>
          </a:effectLst>
        </p:spPr>
      </p:pic>
      <p:pic>
        <p:nvPicPr>
          <p:cNvPr id="132" name="Google Shape;132;g3f9f22d6850_0_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351" y="4451026"/>
            <a:ext cx="12745065" cy="1040864"/>
          </a:xfrm>
          <a:prstGeom prst="rect">
            <a:avLst/>
          </a:prstGeom>
          <a:noFill/>
          <a:ln>
            <a:noFill/>
          </a:ln>
          <a:effectLst>
            <a:outerShdw blurRad="65205" rotWithShape="0" dir="5400000" dist="32602">
              <a:srgbClr val="000000">
                <a:alpha val="40000"/>
              </a:srgbClr>
            </a:outerShdw>
          </a:effectLst>
        </p:spPr>
      </p:pic>
      <p:pic>
        <p:nvPicPr>
          <p:cNvPr id="133" name="Google Shape;133;g3f9f22d6850_0_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351" y="5491651"/>
            <a:ext cx="12745119" cy="1122506"/>
          </a:xfrm>
          <a:prstGeom prst="rect">
            <a:avLst/>
          </a:prstGeom>
          <a:noFill/>
          <a:ln>
            <a:noFill/>
          </a:ln>
          <a:effectLst>
            <a:outerShdw blurRad="65205" rotWithShape="0" dir="5400000" dist="32602">
              <a:srgbClr val="000000">
                <a:alpha val="40000"/>
              </a:srgbClr>
            </a:outerShdw>
          </a:effectLst>
        </p:spPr>
      </p:pic>
      <p:pic>
        <p:nvPicPr>
          <p:cNvPr id="134" name="Google Shape;134;g3f9f22d6850_0_4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5815" y="7617284"/>
            <a:ext cx="12846355" cy="894846"/>
          </a:xfrm>
          <a:prstGeom prst="rect">
            <a:avLst/>
          </a:prstGeom>
          <a:noFill/>
          <a:ln>
            <a:noFill/>
          </a:ln>
          <a:effectLst>
            <a:outerShdw blurRad="48656" rotWithShape="0" dir="5400000" dist="24328">
              <a:srgbClr val="000000">
                <a:alpha val="40000"/>
              </a:srgbClr>
            </a:outerShdw>
          </a:effectLst>
        </p:spPr>
      </p:pic>
      <p:pic>
        <p:nvPicPr>
          <p:cNvPr id="135" name="Google Shape;135;g3f9f22d6850_0_4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5813" y="8512131"/>
            <a:ext cx="12918988" cy="877700"/>
          </a:xfrm>
          <a:prstGeom prst="rect">
            <a:avLst/>
          </a:prstGeom>
          <a:noFill/>
          <a:ln>
            <a:noFill/>
          </a:ln>
          <a:effectLst>
            <a:outerShdw blurRad="48656" rotWithShape="0" dir="5400000" dist="24328">
              <a:srgbClr val="000000">
                <a:alpha val="40000"/>
              </a:srgbClr>
            </a:outerShdw>
          </a:effectLst>
        </p:spPr>
      </p:pic>
      <p:sp>
        <p:nvSpPr>
          <p:cNvPr id="136" name="Google Shape;136;g3f9f22d6850_0_46"/>
          <p:cNvSpPr txBox="1"/>
          <p:nvPr/>
        </p:nvSpPr>
        <p:spPr>
          <a:xfrm>
            <a:off x="5275700" y="6761875"/>
            <a:ext cx="4314900" cy="7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87575" lIns="87575" spcFirstLastPara="1" rIns="87575" wrap="square" tIns="87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48">
                <a:solidFill>
                  <a:srgbClr val="625B48"/>
                </a:solidFill>
              </a:rPr>
              <a:t>Language</a:t>
            </a:r>
            <a:r>
              <a:rPr lang="en-US" sz="3448">
                <a:solidFill>
                  <a:srgbClr val="625B48"/>
                </a:solidFill>
              </a:rPr>
              <a:t> Growth</a:t>
            </a:r>
            <a:endParaRPr sz="3448">
              <a:solidFill>
                <a:srgbClr val="625B48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41" name="Google Shape;141;g3f9f22d6850_0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95600" y="-400700"/>
            <a:ext cx="14188949" cy="10510350"/>
          </a:xfrm>
          <a:prstGeom prst="rect">
            <a:avLst/>
          </a:prstGeom>
          <a:noFill/>
          <a:ln>
            <a:noFill/>
          </a:ln>
          <a:effectLst>
            <a:outerShdw blurRad="42418" rotWithShape="0" dir="5400000" dist="21209">
              <a:srgbClr val="000000">
                <a:alpha val="40000"/>
              </a:srgbClr>
            </a:outerShdw>
          </a:effectLst>
        </p:spPr>
      </p:pic>
      <p:pic>
        <p:nvPicPr>
          <p:cNvPr id="142" name="Google Shape;142;g3f9f22d6850_0_38"/>
          <p:cNvPicPr preferRelativeResize="0"/>
          <p:nvPr/>
        </p:nvPicPr>
        <p:blipFill rotWithShape="1">
          <a:blip r:embed="rId4">
            <a:alphaModFix/>
          </a:blip>
          <a:srcRect b="0" l="0" r="51756" t="0"/>
          <a:stretch/>
        </p:blipFill>
        <p:spPr>
          <a:xfrm>
            <a:off x="480547" y="553902"/>
            <a:ext cx="9232174" cy="5005174"/>
          </a:xfrm>
          <a:prstGeom prst="rect">
            <a:avLst/>
          </a:prstGeom>
          <a:noFill/>
          <a:ln>
            <a:noFill/>
          </a:ln>
          <a:effectLst>
            <a:outerShdw blurRad="42418" rotWithShape="0" dir="5400000" dist="21209">
              <a:srgbClr val="000000">
                <a:alpha val="40000"/>
              </a:srgbClr>
            </a:outerShdw>
          </a:effectLst>
        </p:spPr>
      </p:pic>
      <p:pic>
        <p:nvPicPr>
          <p:cNvPr id="143" name="Google Shape;143;g3f9f22d6850_0_38"/>
          <p:cNvPicPr preferRelativeResize="0"/>
          <p:nvPr/>
        </p:nvPicPr>
        <p:blipFill rotWithShape="1">
          <a:blip r:embed="rId4">
            <a:alphaModFix/>
          </a:blip>
          <a:srcRect b="13186" l="60523" r="0" t="34839"/>
          <a:stretch/>
        </p:blipFill>
        <p:spPr>
          <a:xfrm>
            <a:off x="3552472" y="6084719"/>
            <a:ext cx="9213367" cy="3172437"/>
          </a:xfrm>
          <a:prstGeom prst="rect">
            <a:avLst/>
          </a:prstGeom>
          <a:noFill/>
          <a:ln>
            <a:noFill/>
          </a:ln>
          <a:effectLst>
            <a:outerShdw blurRad="42418" rotWithShape="0" dir="5400000" dist="21209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48" name="Google Shape;148;g3f9f22d6850_0_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22600" y="-335025"/>
            <a:ext cx="14780176" cy="10805948"/>
          </a:xfrm>
          <a:prstGeom prst="rect">
            <a:avLst/>
          </a:prstGeom>
          <a:noFill/>
          <a:ln>
            <a:noFill/>
          </a:ln>
          <a:effectLst>
            <a:outerShdw blurRad="45829" rotWithShape="0" dir="5400000" dist="22915">
              <a:srgbClr val="000000">
                <a:alpha val="40000"/>
              </a:srgbClr>
            </a:outerShdw>
          </a:effectLst>
        </p:spPr>
      </p:pic>
      <p:pic>
        <p:nvPicPr>
          <p:cNvPr id="149" name="Google Shape;149;g3f9f22d6850_0_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75" y="1046225"/>
            <a:ext cx="13004801" cy="2597000"/>
          </a:xfrm>
          <a:prstGeom prst="rect">
            <a:avLst/>
          </a:prstGeom>
          <a:noFill/>
          <a:ln>
            <a:noFill/>
          </a:ln>
          <a:effectLst>
            <a:outerShdw blurRad="45829" rotWithShape="0" dir="5400000" dist="22915">
              <a:srgbClr val="000000">
                <a:alpha val="40000"/>
              </a:srgbClr>
            </a:outerShdw>
          </a:effectLst>
        </p:spPr>
      </p:pic>
      <p:pic>
        <p:nvPicPr>
          <p:cNvPr id="150" name="Google Shape;150;g3f9f22d6850_0_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850" y="4409775"/>
            <a:ext cx="13004801" cy="2880700"/>
          </a:xfrm>
          <a:prstGeom prst="rect">
            <a:avLst/>
          </a:prstGeom>
          <a:noFill/>
          <a:ln>
            <a:noFill/>
          </a:ln>
          <a:effectLst>
            <a:outerShdw blurRad="45829" rotWithShape="0" dir="5400000" dist="22915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55" name="Google Shape;155;g3f9f22d6850_0_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624050" y="-203650"/>
            <a:ext cx="14188949" cy="10181900"/>
          </a:xfrm>
          <a:prstGeom prst="rect">
            <a:avLst/>
          </a:prstGeom>
          <a:noFill/>
          <a:ln>
            <a:noFill/>
          </a:ln>
          <a:effectLst>
            <a:outerShdw blurRad="37397" rotWithShape="0" dir="5400000" dist="18698">
              <a:srgbClr val="000000">
                <a:alpha val="40000"/>
              </a:srgbClr>
            </a:outerShdw>
          </a:effectLst>
        </p:spPr>
      </p:pic>
      <p:pic>
        <p:nvPicPr>
          <p:cNvPr id="156" name="Google Shape;156;g3f9f22d6850_0_66"/>
          <p:cNvPicPr preferRelativeResize="0"/>
          <p:nvPr/>
        </p:nvPicPr>
        <p:blipFill rotWithShape="1">
          <a:blip r:embed="rId4">
            <a:alphaModFix/>
          </a:blip>
          <a:srcRect b="0" l="0" r="16192" t="0"/>
          <a:stretch/>
        </p:blipFill>
        <p:spPr>
          <a:xfrm>
            <a:off x="263849" y="2041959"/>
            <a:ext cx="12542748" cy="5444351"/>
          </a:xfrm>
          <a:prstGeom prst="rect">
            <a:avLst/>
          </a:prstGeom>
          <a:noFill/>
          <a:ln>
            <a:noFill/>
          </a:ln>
          <a:effectLst>
            <a:outerShdw blurRad="37397" rotWithShape="0" dir="5400000" dist="18698">
              <a:srgbClr val="000000">
                <a:alpha val="40000"/>
              </a:srgbClr>
            </a:outerShdw>
          </a:effectLst>
        </p:spPr>
      </p:pic>
      <p:sp>
        <p:nvSpPr>
          <p:cNvPr id="157" name="Google Shape;157;g3f9f22d6850_0_66"/>
          <p:cNvSpPr txBox="1"/>
          <p:nvPr/>
        </p:nvSpPr>
        <p:spPr>
          <a:xfrm>
            <a:off x="6087344" y="409146"/>
            <a:ext cx="8958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67325" lIns="67325" spcFirstLastPara="1" rIns="67325" wrap="square" tIns="673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>
                <a:solidFill>
                  <a:srgbClr val="625B48"/>
                </a:solidFill>
              </a:rPr>
              <a:t>Math</a:t>
            </a:r>
            <a:endParaRPr sz="2650">
              <a:solidFill>
                <a:srgbClr val="625B48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62" name="Google Shape;162;g3f9f22d6850_0_82"/>
          <p:cNvPicPr preferRelativeResize="0"/>
          <p:nvPr/>
        </p:nvPicPr>
        <p:blipFill rotWithShape="1">
          <a:blip r:embed="rId3">
            <a:alphaModFix/>
          </a:blip>
          <a:srcRect b="13315" l="0" r="0" t="0"/>
          <a:stretch/>
        </p:blipFill>
        <p:spPr>
          <a:xfrm>
            <a:off x="-262750" y="-433550"/>
            <a:ext cx="13827651" cy="10477498"/>
          </a:xfrm>
          <a:prstGeom prst="rect">
            <a:avLst/>
          </a:prstGeom>
          <a:noFill/>
          <a:ln>
            <a:noFill/>
          </a:ln>
          <a:effectLst>
            <a:outerShdw blurRad="41349" rotWithShape="0" dir="5400000" dist="20675">
              <a:srgbClr val="000000">
                <a:alpha val="40000"/>
              </a:srgbClr>
            </a:outerShdw>
          </a:effectLst>
        </p:spPr>
      </p:pic>
      <p:sp>
        <p:nvSpPr>
          <p:cNvPr id="163" name="Google Shape;163;g3f9f22d6850_0_82"/>
          <p:cNvSpPr txBox="1"/>
          <p:nvPr/>
        </p:nvSpPr>
        <p:spPr>
          <a:xfrm>
            <a:off x="5493565" y="717709"/>
            <a:ext cx="2396100" cy="6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74425" lIns="74425" spcFirstLastPara="1" rIns="74425" wrap="square" tIns="74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30">
                <a:solidFill>
                  <a:srgbClr val="625B48"/>
                </a:solidFill>
              </a:rPr>
              <a:t>Math Growth</a:t>
            </a:r>
            <a:endParaRPr sz="2930">
              <a:solidFill>
                <a:srgbClr val="625B48"/>
              </a:solidFill>
            </a:endParaRPr>
          </a:p>
        </p:txBody>
      </p:sp>
      <p:pic>
        <p:nvPicPr>
          <p:cNvPr id="164" name="Google Shape;164;g3f9f22d6850_0_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689" y="2352885"/>
            <a:ext cx="12487460" cy="946501"/>
          </a:xfrm>
          <a:prstGeom prst="rect">
            <a:avLst/>
          </a:prstGeom>
          <a:noFill/>
          <a:ln>
            <a:noFill/>
          </a:ln>
          <a:effectLst>
            <a:outerShdw blurRad="53934" rotWithShape="0" dir="5400000" dist="26967">
              <a:srgbClr val="000000">
                <a:alpha val="40000"/>
              </a:srgbClr>
            </a:outerShdw>
          </a:effectLst>
        </p:spPr>
      </p:pic>
      <p:pic>
        <p:nvPicPr>
          <p:cNvPr id="165" name="Google Shape;165;g3f9f22d6850_0_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689" y="3348167"/>
            <a:ext cx="12487464" cy="1152197"/>
          </a:xfrm>
          <a:prstGeom prst="rect">
            <a:avLst/>
          </a:prstGeom>
          <a:noFill/>
          <a:ln>
            <a:noFill/>
          </a:ln>
          <a:effectLst>
            <a:outerShdw blurRad="53934" rotWithShape="0" dir="5400000" dist="26967">
              <a:srgbClr val="000000">
                <a:alpha val="40000"/>
              </a:srgbClr>
            </a:outerShdw>
          </a:effectLst>
        </p:spPr>
      </p:pic>
      <p:pic>
        <p:nvPicPr>
          <p:cNvPr id="166" name="Google Shape;166;g3f9f22d6850_0_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1689" y="4488803"/>
            <a:ext cx="12487458" cy="1130003"/>
          </a:xfrm>
          <a:prstGeom prst="rect">
            <a:avLst/>
          </a:prstGeom>
          <a:noFill/>
          <a:ln>
            <a:noFill/>
          </a:ln>
          <a:effectLst>
            <a:outerShdw blurRad="53934" rotWithShape="0" dir="5400000" dist="26967">
              <a:srgbClr val="000000">
                <a:alpha val="40000"/>
              </a:srgbClr>
            </a:outerShdw>
          </a:effectLst>
        </p:spPr>
      </p:pic>
      <p:pic>
        <p:nvPicPr>
          <p:cNvPr id="167" name="Google Shape;167;g3f9f22d6850_0_8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1689" y="5618814"/>
            <a:ext cx="12487459" cy="1046339"/>
          </a:xfrm>
          <a:prstGeom prst="rect">
            <a:avLst/>
          </a:prstGeom>
          <a:noFill/>
          <a:ln>
            <a:noFill/>
          </a:ln>
          <a:effectLst>
            <a:outerShdw blurRad="53934" rotWithShape="0" dir="5400000" dist="26967">
              <a:srgbClr val="000000">
                <a:alpha val="40000"/>
              </a:srgbClr>
            </a:outerShdw>
          </a:effectLst>
        </p:spPr>
      </p:pic>
      <p:pic>
        <p:nvPicPr>
          <p:cNvPr id="168" name="Google Shape;168;g3f9f22d6850_0_8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1689" y="6640607"/>
            <a:ext cx="12487460" cy="901090"/>
          </a:xfrm>
          <a:prstGeom prst="rect">
            <a:avLst/>
          </a:prstGeom>
          <a:noFill/>
          <a:ln>
            <a:noFill/>
          </a:ln>
          <a:effectLst>
            <a:outerShdw blurRad="53934" rotWithShape="0" dir="5400000" dist="26967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73" name="Google Shape;173;g3fa03d768b3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5" y="-762000"/>
            <a:ext cx="17665701" cy="11055352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174" name="Google Shape;174;g3fa03d768b3_0_17"/>
          <p:cNvSpPr txBox="1"/>
          <p:nvPr>
            <p:ph idx="4294967295" type="title"/>
          </p:nvPr>
        </p:nvSpPr>
        <p:spPr>
          <a:xfrm>
            <a:off x="655625" y="405000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Rimrock Jr/Sr High School Report</a:t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g3fa03d768b3_0_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6800" y="17510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80" name="Google Shape;180;g3f81af40726_0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181" name="Google Shape;181;g3f81af40726_0_21"/>
          <p:cNvSpPr txBox="1"/>
          <p:nvPr>
            <p:ph idx="4294967295" type="title"/>
          </p:nvPr>
        </p:nvSpPr>
        <p:spPr>
          <a:xfrm>
            <a:off x="-1607875" y="1816050"/>
            <a:ext cx="152220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2026 </a:t>
            </a:r>
            <a:r>
              <a:rPr lang="en-US" sz="5700">
                <a:solidFill>
                  <a:srgbClr val="EFD283"/>
                </a:solidFill>
              </a:rPr>
              <a:t>Rimrock MAPS Fall Testing Math BASELINE</a:t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f81af40726_0_21"/>
          <p:cNvSpPr txBox="1"/>
          <p:nvPr>
            <p:ph idx="4294967295" type="body"/>
          </p:nvPr>
        </p:nvSpPr>
        <p:spPr>
          <a:xfrm>
            <a:off x="-486475" y="4876800"/>
            <a:ext cx="7135500" cy="3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4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3" name="Google Shape;183;g3f81af40726_0_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0975" y="6167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pic>
        <p:nvPicPr>
          <p:cNvPr id="184" name="Google Shape;184;g3f81af40726_0_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4825" y="2780375"/>
            <a:ext cx="11604899" cy="6188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89" name="Google Shape;189;g3f9e7289598_0_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190" name="Google Shape;190;g3f9e7289598_0_41"/>
          <p:cNvSpPr txBox="1"/>
          <p:nvPr>
            <p:ph idx="4294967295" type="title"/>
          </p:nvPr>
        </p:nvSpPr>
        <p:spPr>
          <a:xfrm>
            <a:off x="-1173575" y="1816050"/>
            <a:ext cx="145818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2026 Rimrock MAPS Reading Fall BASELINE</a:t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g3f9e7289598_0_41"/>
          <p:cNvSpPr txBox="1"/>
          <p:nvPr>
            <p:ph idx="4294967295" type="body"/>
          </p:nvPr>
        </p:nvSpPr>
        <p:spPr>
          <a:xfrm>
            <a:off x="-486475" y="4876800"/>
            <a:ext cx="7135500" cy="3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4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g3f9e7289598_0_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0975" y="6167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193" name="Google Shape;193;g3f9e7289598_0_41"/>
          <p:cNvSpPr txBox="1"/>
          <p:nvPr/>
        </p:nvSpPr>
        <p:spPr>
          <a:xfrm>
            <a:off x="1631875" y="3706025"/>
            <a:ext cx="9873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625B48"/>
              </a:solidFill>
            </a:endParaRPr>
          </a:p>
        </p:txBody>
      </p:sp>
      <p:pic>
        <p:nvPicPr>
          <p:cNvPr id="194" name="Google Shape;194;g3f9e7289598_0_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66200" y="2711800"/>
            <a:ext cx="11650627" cy="594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99" name="Google Shape;199;g3f9e7289598_0_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00" name="Google Shape;200;g3f9e7289598_0_58"/>
          <p:cNvSpPr txBox="1"/>
          <p:nvPr>
            <p:ph idx="4294967295" type="title"/>
          </p:nvPr>
        </p:nvSpPr>
        <p:spPr>
          <a:xfrm>
            <a:off x="-1985000" y="1816050"/>
            <a:ext cx="159420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5940"/>
              <a:buFont typeface="Arial"/>
              <a:buNone/>
            </a:pPr>
            <a:r>
              <a:rPr lang="en-US" sz="4630">
                <a:solidFill>
                  <a:srgbClr val="EFD283"/>
                </a:solidFill>
              </a:rPr>
              <a:t>2026 </a:t>
            </a:r>
            <a:r>
              <a:rPr lang="en-US" sz="4630">
                <a:solidFill>
                  <a:srgbClr val="EFD283"/>
                </a:solidFill>
              </a:rPr>
              <a:t>Rimrock MAPS Testing Language Usage BASELINE</a:t>
            </a:r>
            <a:endParaRPr b="0" i="0" sz="463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g3f9e7289598_0_58"/>
          <p:cNvSpPr txBox="1"/>
          <p:nvPr>
            <p:ph idx="4294967295" type="body"/>
          </p:nvPr>
        </p:nvSpPr>
        <p:spPr>
          <a:xfrm>
            <a:off x="-486475" y="4876800"/>
            <a:ext cx="7135500" cy="3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4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g3f9e7289598_0_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0975" y="6167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03" name="Google Shape;203;g3f9e7289598_0_58"/>
          <p:cNvSpPr txBox="1"/>
          <p:nvPr/>
        </p:nvSpPr>
        <p:spPr>
          <a:xfrm>
            <a:off x="-236550" y="3483175"/>
            <a:ext cx="9873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625B48"/>
              </a:solidFill>
            </a:endParaRPr>
          </a:p>
        </p:txBody>
      </p:sp>
      <p:pic>
        <p:nvPicPr>
          <p:cNvPr id="204" name="Google Shape;204;g3f9e7289598_0_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525" y="3128675"/>
            <a:ext cx="11856300" cy="565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09" name="Google Shape;209;g3fa5d38015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5" y="-789093"/>
            <a:ext cx="17665701" cy="11055352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10" name="Google Shape;210;g3fa5d380158_0_0"/>
          <p:cNvSpPr txBox="1"/>
          <p:nvPr>
            <p:ph idx="4294967295" type="title"/>
          </p:nvPr>
        </p:nvSpPr>
        <p:spPr>
          <a:xfrm>
            <a:off x="-1230775" y="2012425"/>
            <a:ext cx="14999100" cy="723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ts val="6600"/>
              <a:buFont typeface="Arial"/>
              <a:buNone/>
            </a:pPr>
            <a:r>
              <a:t/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g3fa5d380158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6800" y="17510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pic>
        <p:nvPicPr>
          <p:cNvPr id="212" name="Google Shape;212;g3fa5d380158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0400" y="1816050"/>
            <a:ext cx="8519400" cy="777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17" name="Google Shape;217;g3f9e7289598_0_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18" name="Google Shape;218;g3f9e7289598_0_49"/>
          <p:cNvSpPr txBox="1"/>
          <p:nvPr>
            <p:ph idx="4294967295" type="title"/>
          </p:nvPr>
        </p:nvSpPr>
        <p:spPr>
          <a:xfrm>
            <a:off x="-270850" y="1816050"/>
            <a:ext cx="132756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Rimrock Jr/Sr High School Enrollment</a:t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3f9e7289598_0_49"/>
          <p:cNvSpPr txBox="1"/>
          <p:nvPr>
            <p:ph idx="4294967295" type="body"/>
          </p:nvPr>
        </p:nvSpPr>
        <p:spPr>
          <a:xfrm>
            <a:off x="-486475" y="4876800"/>
            <a:ext cx="7135500" cy="3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4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g3f9e7289598_0_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50975" y="6167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21" name="Google Shape;221;g3f9e7289598_0_49"/>
          <p:cNvSpPr txBox="1"/>
          <p:nvPr/>
        </p:nvSpPr>
        <p:spPr>
          <a:xfrm>
            <a:off x="1134775" y="2728950"/>
            <a:ext cx="6685200" cy="67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PreK				14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K					15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1st Grade		11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2nd Grade		21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3rd Grade		18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4th Grade		20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5th Grade		20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6th Grade		22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7th Grade		11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8th Grade		21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9th Grade		15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10th Grade		16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11th Grade		12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12th Grade		20</a:t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1C23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rgbClr val="F1C232"/>
                </a:solidFill>
              </a:rPr>
              <a:t>BGVSD Student Total= 236</a:t>
            </a:r>
            <a:endParaRPr sz="2500">
              <a:solidFill>
                <a:srgbClr val="F1C23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26" name="Google Shape;226;g3fa5d380158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45500" y="-1019125"/>
            <a:ext cx="17665701" cy="11055352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27" name="Google Shape;227;g3fa5d380158_0_7"/>
          <p:cNvSpPr txBox="1"/>
          <p:nvPr>
            <p:ph idx="4294967295" type="title"/>
          </p:nvPr>
        </p:nvSpPr>
        <p:spPr>
          <a:xfrm>
            <a:off x="414825" y="2084425"/>
            <a:ext cx="13113600" cy="705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Staff</a:t>
            </a:r>
            <a:r>
              <a:rPr lang="en-US" sz="5700">
                <a:solidFill>
                  <a:srgbClr val="EFD283"/>
                </a:solidFill>
              </a:rPr>
              <a:t> Shout Outs:</a:t>
            </a:r>
            <a:endParaRPr sz="57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51144"/>
              <a:buFont typeface="Arial"/>
              <a:buNone/>
            </a:pPr>
            <a:r>
              <a:rPr lang="en-US" sz="4367">
                <a:solidFill>
                  <a:srgbClr val="EFD283"/>
                </a:solidFill>
              </a:rPr>
              <a:t>Brandi Lisle</a:t>
            </a:r>
            <a:endParaRPr sz="4367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51144"/>
              <a:buFont typeface="Arial"/>
              <a:buNone/>
            </a:pPr>
            <a:r>
              <a:rPr lang="en-US" sz="4367">
                <a:solidFill>
                  <a:srgbClr val="EFD283"/>
                </a:solidFill>
              </a:rPr>
              <a:t>Haden Griggs</a:t>
            </a:r>
            <a:endParaRPr sz="4367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51144"/>
              <a:buFont typeface="Arial"/>
              <a:buNone/>
            </a:pPr>
            <a:r>
              <a:rPr lang="en-US" sz="4367">
                <a:solidFill>
                  <a:srgbClr val="EFD283"/>
                </a:solidFill>
              </a:rPr>
              <a:t>Stephanie</a:t>
            </a:r>
            <a:r>
              <a:rPr lang="en-US" sz="4367">
                <a:solidFill>
                  <a:srgbClr val="EFD283"/>
                </a:solidFill>
              </a:rPr>
              <a:t> Danner</a:t>
            </a:r>
            <a:endParaRPr sz="4367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51144"/>
              <a:buFont typeface="Arial"/>
              <a:buNone/>
            </a:pPr>
            <a:r>
              <a:rPr lang="en-US" sz="4367">
                <a:solidFill>
                  <a:srgbClr val="EFD283"/>
                </a:solidFill>
              </a:rPr>
              <a:t>Sariah Pearson</a:t>
            </a:r>
            <a:endParaRPr sz="4367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51144"/>
              <a:buFont typeface="Arial"/>
              <a:buNone/>
            </a:pPr>
            <a:r>
              <a:rPr lang="en-US" sz="4367">
                <a:solidFill>
                  <a:srgbClr val="EFD283"/>
                </a:solidFill>
              </a:rPr>
              <a:t>Zack Dygert</a:t>
            </a:r>
            <a:endParaRPr sz="4367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51144"/>
              <a:buFont typeface="Arial"/>
              <a:buNone/>
            </a:pPr>
            <a:r>
              <a:rPr lang="en-US" sz="4367">
                <a:solidFill>
                  <a:srgbClr val="EFD283"/>
                </a:solidFill>
              </a:rPr>
              <a:t>Ashley Merrick</a:t>
            </a:r>
            <a:endParaRPr sz="4367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51144"/>
              <a:buFont typeface="Arial"/>
              <a:buNone/>
            </a:pPr>
            <a:r>
              <a:t/>
            </a:r>
            <a:endParaRPr sz="4367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51144"/>
              <a:buFont typeface="Arial"/>
              <a:buNone/>
            </a:pPr>
            <a:r>
              <a:rPr lang="en-US" sz="4367">
                <a:solidFill>
                  <a:srgbClr val="EFD283"/>
                </a:solidFill>
              </a:rPr>
              <a:t>Thank you for helping Rimrock by using your experience to fill in the gaps. I am grateful to you!</a:t>
            </a:r>
            <a:endParaRPr sz="4367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51144"/>
              <a:buFont typeface="Arial"/>
              <a:buNone/>
            </a:pPr>
            <a:r>
              <a:t/>
            </a:r>
            <a:endParaRPr sz="4367">
              <a:solidFill>
                <a:srgbClr val="EFD283"/>
              </a:solidFill>
            </a:endParaRPr>
          </a:p>
        </p:txBody>
      </p:sp>
      <p:pic>
        <p:nvPicPr>
          <p:cNvPr id="228" name="Google Shape;228;g3fa5d380158_0_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6800" y="17510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33" name="Google Shape;233;g3f81af40726_0_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34" name="Google Shape;234;g3f81af40726_0_78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Superintendent Updates</a:t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3f81af40726_0_78"/>
          <p:cNvSpPr txBox="1"/>
          <p:nvPr>
            <p:ph idx="4294967295" type="body"/>
          </p:nvPr>
        </p:nvSpPr>
        <p:spPr>
          <a:xfrm>
            <a:off x="125" y="2819875"/>
            <a:ext cx="11831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25000" lnSpcReduction="20000"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Student Participation:</a:t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Cross Country: 		HS	        8			JH      11</a:t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Volleyball:				HS	       13			JH      16</a:t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Soccer Co-Op:		HS        1 Dominic Ontiveros</a:t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Football Co-Op:		HS        2 Justin Yetzer, Mauricio Lopez</a:t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Intramural Football	JH- 13        		</a:t>
            </a:r>
            <a:r>
              <a:rPr lang="en-US" sz="9188">
                <a:solidFill>
                  <a:srgbClr val="EFD283"/>
                </a:solidFill>
              </a:rPr>
              <a:t>4/5</a:t>
            </a:r>
            <a:r>
              <a:rPr lang="en-US" sz="9188">
                <a:solidFill>
                  <a:srgbClr val="EFD283"/>
                </a:solidFill>
              </a:rPr>
              <a:t>  Grade- 11</a:t>
            </a:r>
            <a:endParaRPr sz="9188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Access Easement- Board Approval for Ryan Jantz to file it.</a:t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Blue Cross of Idaho Shortfall</a:t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Projects</a:t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Bleachers Grand View ES</a:t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ISBA Conference</a:t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9188">
                <a:solidFill>
                  <a:srgbClr val="EFD283"/>
                </a:solidFill>
              </a:rPr>
              <a:t>Up</a:t>
            </a:r>
            <a:r>
              <a:rPr lang="en-US" sz="9188">
                <a:solidFill>
                  <a:srgbClr val="EFD283"/>
                </a:solidFill>
              </a:rPr>
              <a:t>date Bell Systems/Emergency Systems- ALL Schools</a:t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188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188">
              <a:solidFill>
                <a:srgbClr val="EFD28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465"/>
              <a:buNone/>
            </a:pPr>
            <a:r>
              <a:t/>
            </a:r>
            <a:endParaRPr sz="1760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25522"/>
              <a:buFont typeface="Arial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g3f81af40726_0_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42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41" name="Google Shape;241;g3f81c3c4a56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42" name="Google Shape;242;g3f81c3c4a56_0_8"/>
          <p:cNvSpPr txBox="1"/>
          <p:nvPr>
            <p:ph idx="4294967295" type="title"/>
          </p:nvPr>
        </p:nvSpPr>
        <p:spPr>
          <a:xfrm>
            <a:off x="0" y="1816050"/>
            <a:ext cx="127224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rPr lang="en-US" sz="5700">
                <a:solidFill>
                  <a:srgbClr val="EFD283"/>
                </a:solidFill>
              </a:rPr>
              <a:t>Update Bell/ PA/ Emergency Systems</a:t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g3f81c3c4a56_0_8"/>
          <p:cNvSpPr txBox="1"/>
          <p:nvPr>
            <p:ph idx="4294967295" type="body"/>
          </p:nvPr>
        </p:nvSpPr>
        <p:spPr>
          <a:xfrm>
            <a:off x="805675" y="2957025"/>
            <a:ext cx="11831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62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29091"/>
              <a:buNone/>
            </a:pPr>
            <a:r>
              <a:t/>
            </a:r>
            <a:endParaRPr sz="90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36"/>
              <a:buNone/>
            </a:pPr>
            <a:r>
              <a:t/>
            </a:r>
            <a:endParaRPr b="0" sz="144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36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25522"/>
              <a:buFont typeface="Arial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4" name="Google Shape;244;g3f81c3c4a56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42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pic>
        <p:nvPicPr>
          <p:cNvPr id="245" name="Google Shape;245;g3f81c3c4a56_0_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68000" y="2733675"/>
            <a:ext cx="12962274" cy="616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50" name="Google Shape;250;g3f81c3c4a56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51" name="Google Shape;251;g3f81c3c4a56_0_18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t/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3f81c3c4a56_0_18"/>
          <p:cNvSpPr txBox="1"/>
          <p:nvPr>
            <p:ph idx="4294967295" type="body"/>
          </p:nvPr>
        </p:nvSpPr>
        <p:spPr>
          <a:xfrm>
            <a:off x="0" y="3179850"/>
            <a:ext cx="11831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55000" lnSpcReduction="20000"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67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ct val="33684"/>
              <a:buNone/>
            </a:pPr>
            <a:r>
              <a:t/>
            </a:r>
            <a:endParaRPr sz="9000">
              <a:solidFill>
                <a:srgbClr val="EFD283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67"/>
              <a:buNone/>
            </a:pPr>
            <a:r>
              <a:t/>
            </a:r>
            <a:endParaRPr b="0" sz="144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67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25522"/>
              <a:buFont typeface="Arial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" name="Google Shape;253;g3f81c3c4a56_0_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42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pic>
        <p:nvPicPr>
          <p:cNvPr id="254" name="Google Shape;254;g3f81c3c4a56_0_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425" y="2187900"/>
            <a:ext cx="12324849" cy="612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59" name="Google Shape;259;g3f81d8fdf0d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60" name="Google Shape;260;g3f81d8fdf0d_0_0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t/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f81d8fdf0d_0_0"/>
          <p:cNvSpPr txBox="1"/>
          <p:nvPr>
            <p:ph idx="4294967295" type="body"/>
          </p:nvPr>
        </p:nvSpPr>
        <p:spPr>
          <a:xfrm>
            <a:off x="-510825" y="3179850"/>
            <a:ext cx="13079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7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g3f81d8fdf0d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65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pic>
        <p:nvPicPr>
          <p:cNvPr id="263" name="Google Shape;263;g3f81d8fdf0d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323125" y="1893450"/>
            <a:ext cx="13004800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68" name="Google Shape;268;g3f81af40726_0_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26970" y="-7430075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69" name="Google Shape;269;g3f81af40726_0_34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t/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3f81af40726_0_34"/>
          <p:cNvSpPr txBox="1"/>
          <p:nvPr>
            <p:ph idx="4294967295" type="body"/>
          </p:nvPr>
        </p:nvSpPr>
        <p:spPr>
          <a:xfrm>
            <a:off x="-510825" y="3179850"/>
            <a:ext cx="13079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7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g3f81af40726_0_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65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pic>
        <p:nvPicPr>
          <p:cNvPr id="272" name="Google Shape;272;g3f81af40726_0_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6250" y="2779625"/>
            <a:ext cx="10867800" cy="624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77" name="Google Shape;277;g3f9e7289598_0_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78" name="Google Shape;278;g3f9e7289598_0_31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t/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3f9e7289598_0_31"/>
          <p:cNvSpPr txBox="1"/>
          <p:nvPr>
            <p:ph idx="4294967295" type="body"/>
          </p:nvPr>
        </p:nvSpPr>
        <p:spPr>
          <a:xfrm>
            <a:off x="-510825" y="3179850"/>
            <a:ext cx="13079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7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g3f9e7289598_0_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65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pic>
        <p:nvPicPr>
          <p:cNvPr id="281" name="Google Shape;281;g3f9e7289598_0_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90688" y="1281875"/>
            <a:ext cx="10623424" cy="731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86" name="Google Shape;286;g3f9e7289598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87" name="Google Shape;287;g3f9e7289598_0_24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t/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3f9e7289598_0_24"/>
          <p:cNvSpPr txBox="1"/>
          <p:nvPr>
            <p:ph idx="4294967295" type="body"/>
          </p:nvPr>
        </p:nvSpPr>
        <p:spPr>
          <a:xfrm>
            <a:off x="-510825" y="3179850"/>
            <a:ext cx="13079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7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9" name="Google Shape;289;g3f9e7289598_0_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65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pic>
        <p:nvPicPr>
          <p:cNvPr id="290" name="Google Shape;290;g3f9e7289598_0_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4800" y="1889000"/>
            <a:ext cx="10456400" cy="6719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95" name="Google Shape;295;g3f9e7289598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296" name="Google Shape;296;g3f9e7289598_0_17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t/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g3f9e7289598_0_17"/>
          <p:cNvSpPr txBox="1"/>
          <p:nvPr>
            <p:ph idx="4294967295" type="body"/>
          </p:nvPr>
        </p:nvSpPr>
        <p:spPr>
          <a:xfrm>
            <a:off x="-510825" y="3179850"/>
            <a:ext cx="13079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7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g3f9e7289598_0_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65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pic>
        <p:nvPicPr>
          <p:cNvPr id="299" name="Google Shape;299;g3f9e7289598_0_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7575" y="2056050"/>
            <a:ext cx="10147852" cy="6672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304" name="Google Shape;304;g3f9e7289598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305" name="Google Shape;305;g3f9e7289598_0_10"/>
          <p:cNvSpPr txBox="1"/>
          <p:nvPr>
            <p:ph idx="4294967295" type="title"/>
          </p:nvPr>
        </p:nvSpPr>
        <p:spPr>
          <a:xfrm>
            <a:off x="1036325" y="1816050"/>
            <a:ext cx="107949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A7865"/>
              </a:buClr>
              <a:buSzPct val="115789"/>
              <a:buFont typeface="Arial"/>
              <a:buNone/>
            </a:pPr>
            <a:r>
              <a:t/>
            </a:r>
            <a:endParaRPr b="0" i="0" sz="5700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3f9e7289598_0_10"/>
          <p:cNvSpPr txBox="1"/>
          <p:nvPr>
            <p:ph idx="4294967295" type="body"/>
          </p:nvPr>
        </p:nvSpPr>
        <p:spPr>
          <a:xfrm>
            <a:off x="-510825" y="3179850"/>
            <a:ext cx="13079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77500" lnSpcReduction="2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i="1" sz="10305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rPr b="0" i="1" lang="en-US" sz="10305" u="none" cap="none" strike="noStrike">
                <a:solidFill>
                  <a:srgbClr val="EFD28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7" name="Google Shape;307;g3f9e7289598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650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  <p:pic>
        <p:nvPicPr>
          <p:cNvPr id="308" name="Google Shape;308;g3f9e7289598_0_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8625" y="1909125"/>
            <a:ext cx="10794900" cy="6749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313" name="Google Shape;313;g3f81c3c4a56_0_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314" name="Google Shape;314;g3f81c3c4a56_0_106"/>
          <p:cNvSpPr txBox="1"/>
          <p:nvPr>
            <p:ph idx="4294967295" type="body"/>
          </p:nvPr>
        </p:nvSpPr>
        <p:spPr>
          <a:xfrm>
            <a:off x="0" y="3208200"/>
            <a:ext cx="11831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6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40"/>
              <a:buNone/>
            </a:pPr>
            <a:r>
              <a:rPr lang="en-US" sz="12000">
                <a:solidFill>
                  <a:srgbClr val="EFD283"/>
                </a:solidFill>
              </a:rPr>
              <a:t>Executive Session</a:t>
            </a:r>
            <a:endParaRPr sz="120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25522"/>
              <a:buFont typeface="Arial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g3f81c3c4a56_0_10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42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320" name="Google Shape;320;g3f81c3c4a56_0_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321" name="Google Shape;321;g3f81c3c4a56_0_113"/>
          <p:cNvSpPr txBox="1"/>
          <p:nvPr>
            <p:ph idx="4294967295" type="body"/>
          </p:nvPr>
        </p:nvSpPr>
        <p:spPr>
          <a:xfrm>
            <a:off x="0" y="3208200"/>
            <a:ext cx="11831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250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576"/>
              <a:buNone/>
            </a:pPr>
            <a:r>
              <a:rPr lang="en-US" sz="12000">
                <a:solidFill>
                  <a:srgbClr val="EFD283"/>
                </a:solidFill>
              </a:rPr>
              <a:t>Action Items</a:t>
            </a:r>
            <a:endParaRPr sz="120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576"/>
              <a:buNone/>
            </a:pPr>
            <a:r>
              <a:t/>
            </a:r>
            <a:endParaRPr sz="23015">
              <a:solidFill>
                <a:srgbClr val="EFD283"/>
              </a:solidFill>
              <a:highlight>
                <a:srgbClr val="BF9000"/>
              </a:highlight>
            </a:endParaRPr>
          </a:p>
          <a:p>
            <a:pPr indent="-422519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/>
              <a:buAutoNum type="alphaUcPeriod"/>
            </a:pPr>
            <a:r>
              <a:rPr lang="en-US" sz="12215">
                <a:solidFill>
                  <a:srgbClr val="FFFFFF"/>
                </a:solidFill>
                <a:highlight>
                  <a:srgbClr val="BF90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Approve or deny the Open Enrollment application of </a:t>
            </a:r>
            <a:endParaRPr sz="12215">
              <a:solidFill>
                <a:srgbClr val="FFFFFF"/>
              </a:solidFill>
              <a:highlight>
                <a:srgbClr val="BF90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2519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/>
              <a:buAutoNum type="alphaUcPeriod"/>
            </a:pPr>
            <a:r>
              <a:rPr lang="en-US" sz="12215">
                <a:solidFill>
                  <a:srgbClr val="FFFFFF"/>
                </a:solidFill>
                <a:highlight>
                  <a:srgbClr val="BF90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Student A and B.</a:t>
            </a:r>
            <a:endParaRPr sz="12215">
              <a:solidFill>
                <a:srgbClr val="FFFFFF"/>
              </a:solidFill>
              <a:highlight>
                <a:srgbClr val="BF90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215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2519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/>
              <a:buAutoNum type="alphaUcPeriod"/>
            </a:pPr>
            <a:r>
              <a:rPr lang="en-US" sz="12215">
                <a:solidFill>
                  <a:srgbClr val="FFFFFF"/>
                </a:solidFill>
                <a:highlight>
                  <a:srgbClr val="BF90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Approve Ingress/Egress Easement Agreement with Ryan Jantz</a:t>
            </a:r>
            <a:endParaRPr sz="12215">
              <a:solidFill>
                <a:srgbClr val="FFFFFF"/>
              </a:solidFill>
              <a:highlight>
                <a:srgbClr val="BF90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2519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/>
              <a:buAutoNum type="alphaUcPeriod"/>
            </a:pPr>
            <a:r>
              <a:rPr lang="en-US" sz="12215">
                <a:solidFill>
                  <a:srgbClr val="FFFFFF"/>
                </a:solidFill>
                <a:highlight>
                  <a:srgbClr val="BF90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Motion to approve payment of the Merrick Diesel Solutions invoice </a:t>
            </a:r>
            <a:endParaRPr sz="12215">
              <a:solidFill>
                <a:srgbClr val="FFFFFF"/>
              </a:solidFill>
              <a:highlight>
                <a:srgbClr val="BF90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2519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/>
              <a:buAutoNum type="alphaUcPeriod"/>
            </a:pPr>
            <a:r>
              <a:rPr lang="en-US" sz="12215">
                <a:solidFill>
                  <a:srgbClr val="FFFFFF"/>
                </a:solidFill>
                <a:highlight>
                  <a:srgbClr val="BF90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Approve 2025-2026 Audit</a:t>
            </a:r>
            <a:endParaRPr sz="12215">
              <a:solidFill>
                <a:srgbClr val="FFFFFF"/>
              </a:solidFill>
              <a:highlight>
                <a:srgbClr val="BF90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22519" lvl="1" marL="91440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Times New Roman"/>
              <a:buAutoNum type="alphaUcPeriod"/>
            </a:pPr>
            <a:r>
              <a:rPr lang="en-US" sz="12215">
                <a:solidFill>
                  <a:srgbClr val="FFFFFF"/>
                </a:solidFill>
                <a:highlight>
                  <a:srgbClr val="BF90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Approve Superintendent Goals for 2026-2027</a:t>
            </a:r>
            <a:endParaRPr sz="12215">
              <a:solidFill>
                <a:srgbClr val="FFFFFF"/>
              </a:solidFill>
              <a:highlight>
                <a:srgbClr val="BF90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576"/>
              <a:buNone/>
            </a:pPr>
            <a:r>
              <a:t/>
            </a:r>
            <a:endParaRPr sz="120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576"/>
              <a:buNone/>
            </a:pPr>
            <a:r>
              <a:t/>
            </a:r>
            <a:endParaRPr sz="10074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576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25522"/>
              <a:buFont typeface="Arial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g3f81c3c4a56_0_1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42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327" name="Google Shape;327;g3f81c3c4a56_0_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779770" y="-7359650"/>
            <a:ext cx="17665701" cy="17653001"/>
          </a:xfrm>
          <a:prstGeom prst="rect">
            <a:avLst/>
          </a:prstGeom>
          <a:noFill/>
          <a:ln>
            <a:noFill/>
          </a:ln>
          <a:effectLst>
            <a:outerShdw blurRad="50800" rotWithShape="0" dir="5400000" dist="25400">
              <a:srgbClr val="000000">
                <a:alpha val="40000"/>
              </a:srgbClr>
            </a:outerShdw>
          </a:effectLst>
        </p:spPr>
      </p:pic>
      <p:sp>
        <p:nvSpPr>
          <p:cNvPr id="328" name="Google Shape;328;g3f81c3c4a56_0_119"/>
          <p:cNvSpPr txBox="1"/>
          <p:nvPr>
            <p:ph idx="4294967295" type="body"/>
          </p:nvPr>
        </p:nvSpPr>
        <p:spPr>
          <a:xfrm>
            <a:off x="0" y="3208200"/>
            <a:ext cx="11831100" cy="60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 fontScale="6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40"/>
              <a:buNone/>
            </a:pPr>
            <a:r>
              <a:rPr lang="en-US" sz="12000">
                <a:solidFill>
                  <a:srgbClr val="EFD283"/>
                </a:solidFill>
              </a:rPr>
              <a:t>Adjourn</a:t>
            </a:r>
            <a:endParaRPr sz="120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25522"/>
              <a:buFont typeface="Arial"/>
              <a:buNone/>
            </a:pPr>
            <a:r>
              <a:t/>
            </a:r>
            <a:endParaRPr sz="14400">
              <a:solidFill>
                <a:srgbClr val="EFD28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ct val="35664"/>
              <a:buFont typeface="Arial"/>
              <a:buNone/>
            </a:pPr>
            <a:r>
              <a:t/>
            </a:r>
            <a:endParaRPr b="0" i="1" sz="10305" u="none" cap="none" strike="noStrike">
              <a:solidFill>
                <a:srgbClr val="EFD2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g3f81c3c4a56_0_1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2625" y="74425"/>
            <a:ext cx="5762625" cy="1640950"/>
          </a:xfrm>
          <a:prstGeom prst="rect">
            <a:avLst/>
          </a:prstGeom>
          <a:solidFill>
            <a:srgbClr val="2F4B37"/>
          </a:solidFill>
          <a:ln cap="flat" cmpd="sng" w="50800">
            <a:solidFill>
              <a:srgbClr val="BF954E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rotWithShape="0" dir="5400000" dist="254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000000"/>
      </a:dk1>
      <a:lt1>
        <a:srgbClr val="FFFFFF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625B48"/>
      </a:dk1>
      <a:lt1>
        <a:srgbClr val="1A2C62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