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Lst>
  <p:sldSz cy="9753600" cx="13004800"/>
  <p:notesSz cx="6858000" cy="9144000"/>
  <p:embeddedFontLst>
    <p:embeddedFont>
      <p:font typeface="Roboto"/>
      <p:regular r:id="rId35"/>
      <p:bold r:id="rId36"/>
      <p:italic r:id="rId37"/>
      <p:boldItalic r:id="rId38"/>
    </p:embeddedFont>
    <p:embeddedFont>
      <p:font typeface="Helvetica Neue"/>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072">
          <p15:clr>
            <a:srgbClr val="747775"/>
          </p15:clr>
        </p15:guide>
        <p15:guide id="2" pos="4096">
          <p15:clr>
            <a:srgbClr val="747775"/>
          </p15:clr>
        </p15:guide>
      </p15:sldGuideLst>
    </p:ext>
    <p:ext uri="GoogleSlidesCustomDataVersion2">
      <go:slidesCustomData xmlns:go="http://customooxmlschemas.google.com/" r:id="rId43" roundtripDataSignature="AMtx7mhhVavVfdX5zV72iYHeBd0uyTYQ6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58C67B4-C58F-4758-8ADC-26CA323CD37E}">
  <a:tblStyle styleId="{D58C67B4-C58F-4758-8ADC-26CA323CD37E}"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BD84E554-274C-46A2-A8FF-25DEB3B26311}"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072" orient="horz"/>
        <p:guide pos="4096"/>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HelveticaNeue-bold.fntdata"/><Relationship Id="rId20" Type="http://schemas.openxmlformats.org/officeDocument/2006/relationships/slide" Target="slides/slide14.xml"/><Relationship Id="rId42" Type="http://schemas.openxmlformats.org/officeDocument/2006/relationships/font" Target="fonts/HelveticaNeue-boldItalic.fntdata"/><Relationship Id="rId41" Type="http://schemas.openxmlformats.org/officeDocument/2006/relationships/font" Target="fonts/HelveticaNeue-italic.fntdata"/><Relationship Id="rId22" Type="http://schemas.openxmlformats.org/officeDocument/2006/relationships/slide" Target="slides/slide16.xml"/><Relationship Id="rId21" Type="http://schemas.openxmlformats.org/officeDocument/2006/relationships/slide" Target="slides/slide15.xml"/><Relationship Id="rId43" Type="http://customschemas.google.com/relationships/presentationmetadata" Target="metadata"/><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Roboto-regular.fntdata"/><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Roboto-italic.fntdata"/><Relationship Id="rId14" Type="http://schemas.openxmlformats.org/officeDocument/2006/relationships/slide" Target="slides/slide8.xml"/><Relationship Id="rId36" Type="http://schemas.openxmlformats.org/officeDocument/2006/relationships/font" Target="fonts/Roboto-bold.fntdata"/><Relationship Id="rId17" Type="http://schemas.openxmlformats.org/officeDocument/2006/relationships/slide" Target="slides/slide11.xml"/><Relationship Id="rId39" Type="http://schemas.openxmlformats.org/officeDocument/2006/relationships/font" Target="fonts/HelveticaNeue-regular.fntdata"/><Relationship Id="rId16" Type="http://schemas.openxmlformats.org/officeDocument/2006/relationships/slide" Target="slides/slide10.xml"/><Relationship Id="rId38" Type="http://schemas.openxmlformats.org/officeDocument/2006/relationships/font" Target="fonts/Roboto-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1pPr>
            <a:lvl2pPr indent="-228600" lvl="1" marL="914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2pPr>
            <a:lvl3pPr indent="-228600" lvl="2" marL="1371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3pPr>
            <a:lvl4pPr indent="-228600" lvl="3" marL="1828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4pPr>
            <a:lvl5pPr indent="-228600" lvl="4" marL="22860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5pPr>
            <a:lvl6pPr indent="-228600" lvl="5" marL="2743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6pPr>
            <a:lvl7pPr indent="-228600" lvl="6" marL="3200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7pPr>
            <a:lvl8pPr indent="-228600" lvl="7" marL="3657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8pPr>
            <a:lvl9pPr indent="-228600" lvl="8" marL="4114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 name="Shape 41"/>
        <p:cNvGrpSpPr/>
        <p:nvPr/>
      </p:nvGrpSpPr>
      <p:grpSpPr>
        <a:xfrm>
          <a:off x="0" y="0"/>
          <a:ext cx="0" cy="0"/>
          <a:chOff x="0" y="0"/>
          <a:chExt cx="0" cy="0"/>
        </a:xfrm>
      </p:grpSpPr>
      <p:sp>
        <p:nvSpPr>
          <p:cNvPr id="42" name="Google Shape;42;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43" name="Google Shape;43;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3c0d2d41c4d_0_2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1" name="Google Shape;151;g3c0d2d41c4d_0_27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3c4fbade428_0_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0" name="Google Shape;160;g3c4fbade428_0_2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3df07dcd7b9_0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7" name="Google Shape;167;g3df07dcd7b9_0_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3df07dcd7b9_0_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3" name="Google Shape;173;g3df07dcd7b9_0_9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3df07dcd7b9_0_1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9" name="Google Shape;179;g3df07dcd7b9_0_10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3df07dcd7b9_0_1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5" name="Google Shape;185;g3df07dcd7b9_0_10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3df07dcd7b9_0_1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1" name="Google Shape;191;g3df07dcd7b9_0_1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3df07dcd7b9_0_1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7" name="Google Shape;197;g3df07dcd7b9_0_11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3df07dcd7b9_0_1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3" name="Google Shape;203;g3df07dcd7b9_0_12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3df07dcd7b9_0_1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9" name="Google Shape;209;g3df07dcd7b9_0_13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 name="Shape 49"/>
        <p:cNvGrpSpPr/>
        <p:nvPr/>
      </p:nvGrpSpPr>
      <p:grpSpPr>
        <a:xfrm>
          <a:off x="0" y="0"/>
          <a:ext cx="0" cy="0"/>
          <a:chOff x="0" y="0"/>
          <a:chExt cx="0" cy="0"/>
        </a:xfrm>
      </p:grpSpPr>
      <p:sp>
        <p:nvSpPr>
          <p:cNvPr id="50" name="Google Shape;50;p2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51" name="Google Shape;51;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3df07dcd7b9_0_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5" name="Google Shape;215;g3df07dcd7b9_0_4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3df07dcd7b9_0_1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2" name="Google Shape;222;g3df07dcd7b9_0_13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3df07dcd7b9_0_1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8" name="Google Shape;228;g3df07dcd7b9_0_14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3df07dcd7b9_0_1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4" name="Google Shape;234;g3df07dcd7b9_0_15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3e15f2b84ed_2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3e15f2b84ed_2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3d5c1d85613_1_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46" name="Google Shape;246;g3d5c1d85613_1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3c0d2d41c4d_0_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9" name="Google Shape;259;g3c0d2d41c4d_0_8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4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65" name="Google Shape;265;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38ac0174188_0_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72" name="Google Shape;272;g38ac0174188_0_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3dfebf97159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3dfebf97159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3e09838d4c4_0_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3e09838d4c4_0_3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3e09838d4c4_0_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3e09838d4c4_0_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3c4e35e667a_0_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2" name="Google Shape;112;g3c4e35e667a_0_2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18" name="Google Shape;118;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3de06be5591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1" name="Google Shape;131;g3de06be5591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3c4fbade428_0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1" name="Google Shape;141;g3c4fbade428_0_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tx">
  <p:cSld name="TITLE_AND_BODY">
    <p:spTree>
      <p:nvGrpSpPr>
        <p:cNvPr id="9" name="Shape 9"/>
        <p:cNvGrpSpPr/>
        <p:nvPr/>
      </p:nvGrpSpPr>
      <p:grpSpPr>
        <a:xfrm>
          <a:off x="0" y="0"/>
          <a:ext cx="0" cy="0"/>
          <a:chOff x="0" y="0"/>
          <a:chExt cx="0" cy="0"/>
        </a:xfrm>
      </p:grpSpPr>
      <p:sp>
        <p:nvSpPr>
          <p:cNvPr id="10" name="Google Shape;10;p46"/>
          <p:cNvSpPr txBox="1"/>
          <p:nvPr>
            <p:ph idx="12" type="sldNum"/>
          </p:nvPr>
        </p:nvSpPr>
        <p:spPr>
          <a:xfrm>
            <a:off x="6311798" y="9327743"/>
            <a:ext cx="368504" cy="425858"/>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1pPr>
            <a:lvl2pPr indent="0" lvl="1"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2pPr>
            <a:lvl3pPr indent="0" lvl="2"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3pPr>
            <a:lvl4pPr indent="0" lvl="3"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4pPr>
            <a:lvl5pPr indent="0" lvl="4"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5pPr>
            <a:lvl6pPr indent="0" lvl="5"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6pPr>
            <a:lvl7pPr indent="0" lvl="6"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7pPr>
            <a:lvl8pPr indent="0" lvl="7"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8pPr>
            <a:lvl9pPr indent="0" lvl="8"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p:cSld name="Title &amp; Bullets">
    <p:spTree>
      <p:nvGrpSpPr>
        <p:cNvPr id="11" name="Shape 11"/>
        <p:cNvGrpSpPr/>
        <p:nvPr/>
      </p:nvGrpSpPr>
      <p:grpSpPr>
        <a:xfrm>
          <a:off x="0" y="0"/>
          <a:ext cx="0" cy="0"/>
          <a:chOff x="0" y="0"/>
          <a:chExt cx="0" cy="0"/>
        </a:xfrm>
      </p:grpSpPr>
      <p:sp>
        <p:nvSpPr>
          <p:cNvPr id="12" name="Google Shape;12;p47"/>
          <p:cNvSpPr txBox="1"/>
          <p:nvPr>
            <p:ph type="title"/>
          </p:nvPr>
        </p:nvSpPr>
        <p:spPr>
          <a:xfrm>
            <a:off x="1104900" y="571500"/>
            <a:ext cx="10795000" cy="2362200"/>
          </a:xfrm>
          <a:prstGeom prst="rect">
            <a:avLst/>
          </a:prstGeom>
          <a:noFill/>
          <a:ln>
            <a:noFill/>
          </a:ln>
        </p:spPr>
        <p:txBody>
          <a:bodyPr anchorCtr="0" anchor="ctr" bIns="50800" lIns="50800" spcFirstLastPara="1" rIns="50800" wrap="square" tIns="50800">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a:lvl2pPr>
            <a:lvl3pPr lvl="2" algn="ctr">
              <a:lnSpc>
                <a:spcPct val="100000"/>
              </a:lnSpc>
              <a:spcBef>
                <a:spcPts val="0"/>
              </a:spcBef>
              <a:spcAft>
                <a:spcPts val="0"/>
              </a:spcAft>
              <a:buSzPts val="1800"/>
              <a:buNone/>
              <a:defRPr/>
            </a:lvl3pPr>
            <a:lvl4pPr lvl="3" algn="ctr">
              <a:lnSpc>
                <a:spcPct val="100000"/>
              </a:lnSpc>
              <a:spcBef>
                <a:spcPts val="0"/>
              </a:spcBef>
              <a:spcAft>
                <a:spcPts val="0"/>
              </a:spcAft>
              <a:buSzPts val="1800"/>
              <a:buNone/>
              <a:defRPr/>
            </a:lvl4pPr>
            <a:lvl5pPr lvl="4" algn="ctr">
              <a:lnSpc>
                <a:spcPct val="100000"/>
              </a:lnSpc>
              <a:spcBef>
                <a:spcPts val="0"/>
              </a:spcBef>
              <a:spcAft>
                <a:spcPts val="0"/>
              </a:spcAft>
              <a:buSzPts val="1800"/>
              <a:buNone/>
              <a:defRPr/>
            </a:lvl5pPr>
            <a:lvl6pPr lvl="5" algn="ctr">
              <a:lnSpc>
                <a:spcPct val="100000"/>
              </a:lnSpc>
              <a:spcBef>
                <a:spcPts val="0"/>
              </a:spcBef>
              <a:spcAft>
                <a:spcPts val="0"/>
              </a:spcAft>
              <a:buSzPts val="1800"/>
              <a:buNone/>
              <a:defRPr/>
            </a:lvl6pPr>
            <a:lvl7pPr lvl="6" algn="ctr">
              <a:lnSpc>
                <a:spcPct val="100000"/>
              </a:lnSpc>
              <a:spcBef>
                <a:spcPts val="0"/>
              </a:spcBef>
              <a:spcAft>
                <a:spcPts val="0"/>
              </a:spcAft>
              <a:buSzPts val="1800"/>
              <a:buNone/>
              <a:defRPr/>
            </a:lvl7pPr>
            <a:lvl8pPr lvl="7" algn="ctr">
              <a:lnSpc>
                <a:spcPct val="100000"/>
              </a:lnSpc>
              <a:spcBef>
                <a:spcPts val="0"/>
              </a:spcBef>
              <a:spcAft>
                <a:spcPts val="0"/>
              </a:spcAft>
              <a:buSzPts val="1800"/>
              <a:buNone/>
              <a:defRPr/>
            </a:lvl8pPr>
            <a:lvl9pPr lvl="8" algn="ctr">
              <a:lnSpc>
                <a:spcPct val="100000"/>
              </a:lnSpc>
              <a:spcBef>
                <a:spcPts val="0"/>
              </a:spcBef>
              <a:spcAft>
                <a:spcPts val="0"/>
              </a:spcAft>
              <a:buSzPts val="1800"/>
              <a:buNone/>
              <a:defRPr/>
            </a:lvl9pPr>
          </a:lstStyle>
          <a:p/>
        </p:txBody>
      </p:sp>
      <p:sp>
        <p:nvSpPr>
          <p:cNvPr id="13" name="Google Shape;13;p47"/>
          <p:cNvSpPr txBox="1"/>
          <p:nvPr>
            <p:ph idx="1" type="body"/>
          </p:nvPr>
        </p:nvSpPr>
        <p:spPr>
          <a:xfrm>
            <a:off x="1104900" y="3022600"/>
            <a:ext cx="10795000" cy="5715000"/>
          </a:xfrm>
          <a:prstGeom prst="rect">
            <a:avLst/>
          </a:prstGeom>
          <a:noFill/>
          <a:ln>
            <a:noFill/>
          </a:ln>
        </p:spPr>
        <p:txBody>
          <a:bodyPr anchorCtr="0" anchor="ctr" bIns="50800" lIns="50800" spcFirstLastPara="1" rIns="50800" wrap="square" tIns="50800">
            <a:normAutofit/>
          </a:bodyPr>
          <a:lstStyle>
            <a:lvl1pPr indent="-274320" lvl="0" marL="457200" algn="l">
              <a:lnSpc>
                <a:spcPct val="100000"/>
              </a:lnSpc>
              <a:spcBef>
                <a:spcPts val="3200"/>
              </a:spcBef>
              <a:spcAft>
                <a:spcPts val="0"/>
              </a:spcAft>
              <a:buSzPts val="720"/>
              <a:buChar char="•"/>
              <a:defRPr/>
            </a:lvl1pPr>
            <a:lvl2pPr indent="-274320" lvl="1" marL="914400" algn="l">
              <a:lnSpc>
                <a:spcPct val="100000"/>
              </a:lnSpc>
              <a:spcBef>
                <a:spcPts val="3200"/>
              </a:spcBef>
              <a:spcAft>
                <a:spcPts val="0"/>
              </a:spcAft>
              <a:buSzPts val="720"/>
              <a:buChar char="•"/>
              <a:defRPr/>
            </a:lvl2pPr>
            <a:lvl3pPr indent="-274320" lvl="2" marL="1371600" algn="l">
              <a:lnSpc>
                <a:spcPct val="100000"/>
              </a:lnSpc>
              <a:spcBef>
                <a:spcPts val="3200"/>
              </a:spcBef>
              <a:spcAft>
                <a:spcPts val="0"/>
              </a:spcAft>
              <a:buSzPts val="720"/>
              <a:buChar char="•"/>
              <a:defRPr/>
            </a:lvl3pPr>
            <a:lvl4pPr indent="-274320" lvl="3" marL="1828800" algn="l">
              <a:lnSpc>
                <a:spcPct val="100000"/>
              </a:lnSpc>
              <a:spcBef>
                <a:spcPts val="3200"/>
              </a:spcBef>
              <a:spcAft>
                <a:spcPts val="0"/>
              </a:spcAft>
              <a:buSzPts val="720"/>
              <a:buChar char="•"/>
              <a:defRPr/>
            </a:lvl4pPr>
            <a:lvl5pPr indent="-274320" lvl="4" marL="2286000" algn="l">
              <a:lnSpc>
                <a:spcPct val="100000"/>
              </a:lnSpc>
              <a:spcBef>
                <a:spcPts val="3200"/>
              </a:spcBef>
              <a:spcAft>
                <a:spcPts val="0"/>
              </a:spcAft>
              <a:buSzPts val="720"/>
              <a:buChar char="•"/>
              <a:defRPr/>
            </a:lvl5pPr>
            <a:lvl6pPr indent="-274320" lvl="5" marL="2743200" algn="l">
              <a:lnSpc>
                <a:spcPct val="100000"/>
              </a:lnSpc>
              <a:spcBef>
                <a:spcPts val="3200"/>
              </a:spcBef>
              <a:spcAft>
                <a:spcPts val="0"/>
              </a:spcAft>
              <a:buSzPts val="720"/>
              <a:buChar char="•"/>
              <a:defRPr/>
            </a:lvl6pPr>
            <a:lvl7pPr indent="-274320" lvl="6" marL="3200400" algn="l">
              <a:lnSpc>
                <a:spcPct val="100000"/>
              </a:lnSpc>
              <a:spcBef>
                <a:spcPts val="3200"/>
              </a:spcBef>
              <a:spcAft>
                <a:spcPts val="0"/>
              </a:spcAft>
              <a:buSzPts val="720"/>
              <a:buChar char="•"/>
              <a:defRPr/>
            </a:lvl7pPr>
            <a:lvl8pPr indent="-274320" lvl="7" marL="3657600" algn="l">
              <a:lnSpc>
                <a:spcPct val="100000"/>
              </a:lnSpc>
              <a:spcBef>
                <a:spcPts val="3200"/>
              </a:spcBef>
              <a:spcAft>
                <a:spcPts val="0"/>
              </a:spcAft>
              <a:buSzPts val="720"/>
              <a:buChar char="•"/>
              <a:defRPr/>
            </a:lvl8pPr>
            <a:lvl9pPr indent="-274320" lvl="8" marL="4114800" algn="l">
              <a:lnSpc>
                <a:spcPct val="100000"/>
              </a:lnSpc>
              <a:spcBef>
                <a:spcPts val="3200"/>
              </a:spcBef>
              <a:spcAft>
                <a:spcPts val="0"/>
              </a:spcAft>
              <a:buSzPts val="720"/>
              <a:buChar char="•"/>
              <a:defRPr/>
            </a:lvl9pPr>
          </a:lstStyle>
          <a:p/>
        </p:txBody>
      </p:sp>
      <p:sp>
        <p:nvSpPr>
          <p:cNvPr id="14" name="Google Shape;14;p47"/>
          <p:cNvSpPr txBox="1"/>
          <p:nvPr>
            <p:ph idx="12" type="sldNum"/>
          </p:nvPr>
        </p:nvSpPr>
        <p:spPr>
          <a:xfrm>
            <a:off x="6311798" y="9327743"/>
            <a:ext cx="368504" cy="425858"/>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1pPr>
            <a:lvl2pPr indent="0" lvl="1"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2pPr>
            <a:lvl3pPr indent="0" lvl="2"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3pPr>
            <a:lvl4pPr indent="0" lvl="3"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4pPr>
            <a:lvl5pPr indent="0" lvl="4"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5pPr>
            <a:lvl6pPr indent="0" lvl="5"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6pPr>
            <a:lvl7pPr indent="0" lvl="6"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7pPr>
            <a:lvl8pPr indent="0" lvl="7"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8pPr>
            <a:lvl9pPr indent="0" lvl="8"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Photo">
  <p:cSld name="Title, Bullets &amp; Photo">
    <p:spTree>
      <p:nvGrpSpPr>
        <p:cNvPr id="15" name="Shape 15"/>
        <p:cNvGrpSpPr/>
        <p:nvPr/>
      </p:nvGrpSpPr>
      <p:grpSpPr>
        <a:xfrm>
          <a:off x="0" y="0"/>
          <a:ext cx="0" cy="0"/>
          <a:chOff x="0" y="0"/>
          <a:chExt cx="0" cy="0"/>
        </a:xfrm>
      </p:grpSpPr>
      <p:sp>
        <p:nvSpPr>
          <p:cNvPr id="16" name="Google Shape;16;p48"/>
          <p:cNvSpPr/>
          <p:nvPr>
            <p:ph idx="2" type="pic"/>
          </p:nvPr>
        </p:nvSpPr>
        <p:spPr>
          <a:xfrm>
            <a:off x="7581900" y="2628900"/>
            <a:ext cx="4317378" cy="6489700"/>
          </a:xfrm>
          <a:prstGeom prst="rect">
            <a:avLst/>
          </a:prstGeom>
          <a:noFill/>
          <a:ln>
            <a:noFill/>
          </a:ln>
        </p:spPr>
      </p:sp>
      <p:sp>
        <p:nvSpPr>
          <p:cNvPr id="17" name="Google Shape;17;p48"/>
          <p:cNvSpPr txBox="1"/>
          <p:nvPr>
            <p:ph type="title"/>
          </p:nvPr>
        </p:nvSpPr>
        <p:spPr>
          <a:xfrm>
            <a:off x="1104900" y="571500"/>
            <a:ext cx="10795000" cy="2362200"/>
          </a:xfrm>
          <a:prstGeom prst="rect">
            <a:avLst/>
          </a:prstGeom>
          <a:noFill/>
          <a:ln>
            <a:noFill/>
          </a:ln>
        </p:spPr>
        <p:txBody>
          <a:bodyPr anchorCtr="0" anchor="ctr" bIns="50800" lIns="50800" spcFirstLastPara="1" rIns="50800" wrap="square" tIns="50800">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a:lvl2pPr>
            <a:lvl3pPr lvl="2" algn="ctr">
              <a:lnSpc>
                <a:spcPct val="100000"/>
              </a:lnSpc>
              <a:spcBef>
                <a:spcPts val="0"/>
              </a:spcBef>
              <a:spcAft>
                <a:spcPts val="0"/>
              </a:spcAft>
              <a:buSzPts val="1800"/>
              <a:buNone/>
              <a:defRPr/>
            </a:lvl3pPr>
            <a:lvl4pPr lvl="3" algn="ctr">
              <a:lnSpc>
                <a:spcPct val="100000"/>
              </a:lnSpc>
              <a:spcBef>
                <a:spcPts val="0"/>
              </a:spcBef>
              <a:spcAft>
                <a:spcPts val="0"/>
              </a:spcAft>
              <a:buSzPts val="1800"/>
              <a:buNone/>
              <a:defRPr/>
            </a:lvl4pPr>
            <a:lvl5pPr lvl="4" algn="ctr">
              <a:lnSpc>
                <a:spcPct val="100000"/>
              </a:lnSpc>
              <a:spcBef>
                <a:spcPts val="0"/>
              </a:spcBef>
              <a:spcAft>
                <a:spcPts val="0"/>
              </a:spcAft>
              <a:buSzPts val="1800"/>
              <a:buNone/>
              <a:defRPr/>
            </a:lvl5pPr>
            <a:lvl6pPr lvl="5" algn="ctr">
              <a:lnSpc>
                <a:spcPct val="100000"/>
              </a:lnSpc>
              <a:spcBef>
                <a:spcPts val="0"/>
              </a:spcBef>
              <a:spcAft>
                <a:spcPts val="0"/>
              </a:spcAft>
              <a:buSzPts val="1800"/>
              <a:buNone/>
              <a:defRPr/>
            </a:lvl6pPr>
            <a:lvl7pPr lvl="6" algn="ctr">
              <a:lnSpc>
                <a:spcPct val="100000"/>
              </a:lnSpc>
              <a:spcBef>
                <a:spcPts val="0"/>
              </a:spcBef>
              <a:spcAft>
                <a:spcPts val="0"/>
              </a:spcAft>
              <a:buSzPts val="1800"/>
              <a:buNone/>
              <a:defRPr/>
            </a:lvl7pPr>
            <a:lvl8pPr lvl="7" algn="ctr">
              <a:lnSpc>
                <a:spcPct val="100000"/>
              </a:lnSpc>
              <a:spcBef>
                <a:spcPts val="0"/>
              </a:spcBef>
              <a:spcAft>
                <a:spcPts val="0"/>
              </a:spcAft>
              <a:buSzPts val="1800"/>
              <a:buNone/>
              <a:defRPr/>
            </a:lvl8pPr>
            <a:lvl9pPr lvl="8" algn="ctr">
              <a:lnSpc>
                <a:spcPct val="100000"/>
              </a:lnSpc>
              <a:spcBef>
                <a:spcPts val="0"/>
              </a:spcBef>
              <a:spcAft>
                <a:spcPts val="0"/>
              </a:spcAft>
              <a:buSzPts val="1800"/>
              <a:buNone/>
              <a:defRPr/>
            </a:lvl9pPr>
          </a:lstStyle>
          <a:p/>
        </p:txBody>
      </p:sp>
      <p:sp>
        <p:nvSpPr>
          <p:cNvPr id="18" name="Google Shape;18;p48"/>
          <p:cNvSpPr txBox="1"/>
          <p:nvPr>
            <p:ph idx="1" type="body"/>
          </p:nvPr>
        </p:nvSpPr>
        <p:spPr>
          <a:xfrm>
            <a:off x="1104900" y="3022600"/>
            <a:ext cx="5397500" cy="5715000"/>
          </a:xfrm>
          <a:prstGeom prst="rect">
            <a:avLst/>
          </a:prstGeom>
          <a:noFill/>
          <a:ln>
            <a:noFill/>
          </a:ln>
        </p:spPr>
        <p:txBody>
          <a:bodyPr anchorCtr="0" anchor="ctr" bIns="50800" lIns="50800" spcFirstLastPara="1" rIns="50800" wrap="square" tIns="50800">
            <a:normAutofit/>
          </a:bodyPr>
          <a:lstStyle>
            <a:lvl1pPr indent="-274320" lvl="0" marL="457200" algn="l">
              <a:lnSpc>
                <a:spcPct val="100000"/>
              </a:lnSpc>
              <a:spcBef>
                <a:spcPts val="2800"/>
              </a:spcBef>
              <a:spcAft>
                <a:spcPts val="0"/>
              </a:spcAft>
              <a:buSzPts val="720"/>
              <a:buChar char="•"/>
              <a:defRPr/>
            </a:lvl1pPr>
            <a:lvl2pPr indent="-274320" lvl="1" marL="914400" algn="l">
              <a:lnSpc>
                <a:spcPct val="100000"/>
              </a:lnSpc>
              <a:spcBef>
                <a:spcPts val="2800"/>
              </a:spcBef>
              <a:spcAft>
                <a:spcPts val="0"/>
              </a:spcAft>
              <a:buSzPts val="720"/>
              <a:buChar char="•"/>
              <a:defRPr/>
            </a:lvl2pPr>
            <a:lvl3pPr indent="-274320" lvl="2" marL="1371600" algn="l">
              <a:lnSpc>
                <a:spcPct val="100000"/>
              </a:lnSpc>
              <a:spcBef>
                <a:spcPts val="2800"/>
              </a:spcBef>
              <a:spcAft>
                <a:spcPts val="0"/>
              </a:spcAft>
              <a:buSzPts val="720"/>
              <a:buChar char="•"/>
              <a:defRPr/>
            </a:lvl3pPr>
            <a:lvl4pPr indent="-274320" lvl="3" marL="1828800" algn="l">
              <a:lnSpc>
                <a:spcPct val="100000"/>
              </a:lnSpc>
              <a:spcBef>
                <a:spcPts val="2800"/>
              </a:spcBef>
              <a:spcAft>
                <a:spcPts val="0"/>
              </a:spcAft>
              <a:buSzPts val="720"/>
              <a:buChar char="•"/>
              <a:defRPr/>
            </a:lvl4pPr>
            <a:lvl5pPr indent="-274320" lvl="4" marL="2286000" algn="l">
              <a:lnSpc>
                <a:spcPct val="100000"/>
              </a:lnSpc>
              <a:spcBef>
                <a:spcPts val="2800"/>
              </a:spcBef>
              <a:spcAft>
                <a:spcPts val="0"/>
              </a:spcAft>
              <a:buSzPts val="720"/>
              <a:buChar char="•"/>
              <a:defRPr/>
            </a:lvl5pPr>
            <a:lvl6pPr indent="-274320" lvl="5" marL="2743200" algn="l">
              <a:lnSpc>
                <a:spcPct val="100000"/>
              </a:lnSpc>
              <a:spcBef>
                <a:spcPts val="3200"/>
              </a:spcBef>
              <a:spcAft>
                <a:spcPts val="0"/>
              </a:spcAft>
              <a:buSzPts val="720"/>
              <a:buChar char="•"/>
              <a:defRPr/>
            </a:lvl6pPr>
            <a:lvl7pPr indent="-274320" lvl="6" marL="3200400" algn="l">
              <a:lnSpc>
                <a:spcPct val="100000"/>
              </a:lnSpc>
              <a:spcBef>
                <a:spcPts val="3200"/>
              </a:spcBef>
              <a:spcAft>
                <a:spcPts val="0"/>
              </a:spcAft>
              <a:buSzPts val="720"/>
              <a:buChar char="•"/>
              <a:defRPr/>
            </a:lvl7pPr>
            <a:lvl8pPr indent="-274320" lvl="7" marL="3657600" algn="l">
              <a:lnSpc>
                <a:spcPct val="100000"/>
              </a:lnSpc>
              <a:spcBef>
                <a:spcPts val="3200"/>
              </a:spcBef>
              <a:spcAft>
                <a:spcPts val="0"/>
              </a:spcAft>
              <a:buSzPts val="720"/>
              <a:buChar char="•"/>
              <a:defRPr/>
            </a:lvl8pPr>
            <a:lvl9pPr indent="-274320" lvl="8" marL="4114800" algn="l">
              <a:lnSpc>
                <a:spcPct val="100000"/>
              </a:lnSpc>
              <a:spcBef>
                <a:spcPts val="3200"/>
              </a:spcBef>
              <a:spcAft>
                <a:spcPts val="0"/>
              </a:spcAft>
              <a:buSzPts val="720"/>
              <a:buChar char="•"/>
              <a:defRPr/>
            </a:lvl9pPr>
          </a:lstStyle>
          <a:p/>
        </p:txBody>
      </p:sp>
      <p:sp>
        <p:nvSpPr>
          <p:cNvPr id="19" name="Google Shape;19;p48"/>
          <p:cNvSpPr txBox="1"/>
          <p:nvPr>
            <p:ph idx="12" type="sldNum"/>
          </p:nvPr>
        </p:nvSpPr>
        <p:spPr>
          <a:xfrm>
            <a:off x="6311798" y="9327743"/>
            <a:ext cx="368504" cy="425858"/>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1pPr>
            <a:lvl2pPr indent="0" lvl="1"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2pPr>
            <a:lvl3pPr indent="0" lvl="2"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3pPr>
            <a:lvl4pPr indent="0" lvl="3"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4pPr>
            <a:lvl5pPr indent="0" lvl="4"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5pPr>
            <a:lvl6pPr indent="0" lvl="5"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6pPr>
            <a:lvl7pPr indent="0" lvl="6"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7pPr>
            <a:lvl8pPr indent="0" lvl="7"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8pPr>
            <a:lvl9pPr indent="0" lvl="8"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20" name="Shape 20"/>
        <p:cNvGrpSpPr/>
        <p:nvPr/>
      </p:nvGrpSpPr>
      <p:grpSpPr>
        <a:xfrm>
          <a:off x="0" y="0"/>
          <a:ext cx="0" cy="0"/>
          <a:chOff x="0" y="0"/>
          <a:chExt cx="0" cy="0"/>
        </a:xfrm>
      </p:grpSpPr>
      <p:sp>
        <p:nvSpPr>
          <p:cNvPr id="21" name="Google Shape;21;p53"/>
          <p:cNvSpPr txBox="1"/>
          <p:nvPr>
            <p:ph idx="1" type="body"/>
          </p:nvPr>
        </p:nvSpPr>
        <p:spPr>
          <a:xfrm>
            <a:off x="1104900" y="939800"/>
            <a:ext cx="10795000" cy="7874000"/>
          </a:xfrm>
          <a:prstGeom prst="rect">
            <a:avLst/>
          </a:prstGeom>
          <a:noFill/>
          <a:ln>
            <a:noFill/>
          </a:ln>
        </p:spPr>
        <p:txBody>
          <a:bodyPr anchorCtr="0" anchor="ctr" bIns="50800" lIns="50800" spcFirstLastPara="1" rIns="50800" wrap="square" tIns="50800">
            <a:normAutofit/>
          </a:bodyPr>
          <a:lstStyle>
            <a:lvl1pPr indent="-274320" lvl="0" marL="457200" algn="l">
              <a:lnSpc>
                <a:spcPct val="100000"/>
              </a:lnSpc>
              <a:spcBef>
                <a:spcPts val="3200"/>
              </a:spcBef>
              <a:spcAft>
                <a:spcPts val="0"/>
              </a:spcAft>
              <a:buSzPts val="720"/>
              <a:buChar char="•"/>
              <a:defRPr/>
            </a:lvl1pPr>
            <a:lvl2pPr indent="-274320" lvl="1" marL="914400" algn="l">
              <a:lnSpc>
                <a:spcPct val="100000"/>
              </a:lnSpc>
              <a:spcBef>
                <a:spcPts val="3200"/>
              </a:spcBef>
              <a:spcAft>
                <a:spcPts val="0"/>
              </a:spcAft>
              <a:buSzPts val="720"/>
              <a:buChar char="•"/>
              <a:defRPr/>
            </a:lvl2pPr>
            <a:lvl3pPr indent="-274320" lvl="2" marL="1371600" algn="l">
              <a:lnSpc>
                <a:spcPct val="100000"/>
              </a:lnSpc>
              <a:spcBef>
                <a:spcPts val="3200"/>
              </a:spcBef>
              <a:spcAft>
                <a:spcPts val="0"/>
              </a:spcAft>
              <a:buSzPts val="720"/>
              <a:buChar char="•"/>
              <a:defRPr/>
            </a:lvl3pPr>
            <a:lvl4pPr indent="-274320" lvl="3" marL="1828800" algn="l">
              <a:lnSpc>
                <a:spcPct val="100000"/>
              </a:lnSpc>
              <a:spcBef>
                <a:spcPts val="3200"/>
              </a:spcBef>
              <a:spcAft>
                <a:spcPts val="0"/>
              </a:spcAft>
              <a:buSzPts val="720"/>
              <a:buChar char="•"/>
              <a:defRPr/>
            </a:lvl4pPr>
            <a:lvl5pPr indent="-274320" lvl="4" marL="2286000" algn="l">
              <a:lnSpc>
                <a:spcPct val="100000"/>
              </a:lnSpc>
              <a:spcBef>
                <a:spcPts val="3200"/>
              </a:spcBef>
              <a:spcAft>
                <a:spcPts val="0"/>
              </a:spcAft>
              <a:buSzPts val="720"/>
              <a:buChar char="•"/>
              <a:defRPr/>
            </a:lvl5pPr>
            <a:lvl6pPr indent="-274320" lvl="5" marL="2743200" algn="l">
              <a:lnSpc>
                <a:spcPct val="100000"/>
              </a:lnSpc>
              <a:spcBef>
                <a:spcPts val="3200"/>
              </a:spcBef>
              <a:spcAft>
                <a:spcPts val="0"/>
              </a:spcAft>
              <a:buSzPts val="720"/>
              <a:buChar char="•"/>
              <a:defRPr/>
            </a:lvl6pPr>
            <a:lvl7pPr indent="-274320" lvl="6" marL="3200400" algn="l">
              <a:lnSpc>
                <a:spcPct val="100000"/>
              </a:lnSpc>
              <a:spcBef>
                <a:spcPts val="3200"/>
              </a:spcBef>
              <a:spcAft>
                <a:spcPts val="0"/>
              </a:spcAft>
              <a:buSzPts val="720"/>
              <a:buChar char="•"/>
              <a:defRPr/>
            </a:lvl7pPr>
            <a:lvl8pPr indent="-274320" lvl="7" marL="3657600" algn="l">
              <a:lnSpc>
                <a:spcPct val="100000"/>
              </a:lnSpc>
              <a:spcBef>
                <a:spcPts val="3200"/>
              </a:spcBef>
              <a:spcAft>
                <a:spcPts val="0"/>
              </a:spcAft>
              <a:buSzPts val="720"/>
              <a:buChar char="•"/>
              <a:defRPr/>
            </a:lvl8pPr>
            <a:lvl9pPr indent="-274320" lvl="8" marL="4114800" algn="l">
              <a:lnSpc>
                <a:spcPct val="100000"/>
              </a:lnSpc>
              <a:spcBef>
                <a:spcPts val="3200"/>
              </a:spcBef>
              <a:spcAft>
                <a:spcPts val="0"/>
              </a:spcAft>
              <a:buSzPts val="720"/>
              <a:buChar char="•"/>
              <a:defRPr/>
            </a:lvl9pPr>
          </a:lstStyle>
          <a:p/>
        </p:txBody>
      </p:sp>
      <p:sp>
        <p:nvSpPr>
          <p:cNvPr id="22" name="Google Shape;22;p53"/>
          <p:cNvSpPr txBox="1"/>
          <p:nvPr>
            <p:ph idx="12" type="sldNum"/>
          </p:nvPr>
        </p:nvSpPr>
        <p:spPr>
          <a:xfrm>
            <a:off x="6311798" y="9327743"/>
            <a:ext cx="368504" cy="425858"/>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1pPr>
            <a:lvl2pPr indent="0" lvl="1"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2pPr>
            <a:lvl3pPr indent="0" lvl="2"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3pPr>
            <a:lvl4pPr indent="0" lvl="3"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4pPr>
            <a:lvl5pPr indent="0" lvl="4"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5pPr>
            <a:lvl6pPr indent="0" lvl="5"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6pPr>
            <a:lvl7pPr indent="0" lvl="6"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7pPr>
            <a:lvl8pPr indent="0" lvl="7"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8pPr>
            <a:lvl9pPr indent="0" lvl="8"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Center">
  <p:cSld name="Title - Center">
    <p:spTree>
      <p:nvGrpSpPr>
        <p:cNvPr id="23" name="Shape 23"/>
        <p:cNvGrpSpPr/>
        <p:nvPr/>
      </p:nvGrpSpPr>
      <p:grpSpPr>
        <a:xfrm>
          <a:off x="0" y="0"/>
          <a:ext cx="0" cy="0"/>
          <a:chOff x="0" y="0"/>
          <a:chExt cx="0" cy="0"/>
        </a:xfrm>
      </p:grpSpPr>
      <p:sp>
        <p:nvSpPr>
          <p:cNvPr id="24" name="Google Shape;24;p51"/>
          <p:cNvSpPr txBox="1"/>
          <p:nvPr>
            <p:ph type="title"/>
          </p:nvPr>
        </p:nvSpPr>
        <p:spPr>
          <a:xfrm>
            <a:off x="1104900" y="3098800"/>
            <a:ext cx="10795000" cy="3556000"/>
          </a:xfrm>
          <a:prstGeom prst="rect">
            <a:avLst/>
          </a:prstGeom>
          <a:noFill/>
          <a:ln>
            <a:noFill/>
          </a:ln>
        </p:spPr>
        <p:txBody>
          <a:bodyPr anchorCtr="0" anchor="ctr" bIns="50800" lIns="50800" spcFirstLastPara="1" rIns="50800" wrap="square" tIns="50800">
            <a:normAutofit/>
          </a:bodyPr>
          <a:lstStyle>
            <a:lvl1pPr lvl="0" algn="ctr">
              <a:lnSpc>
                <a:spcPct val="100000"/>
              </a:lnSpc>
              <a:spcBef>
                <a:spcPts val="0"/>
              </a:spcBef>
              <a:spcAft>
                <a:spcPts val="0"/>
              </a:spcAft>
              <a:buSzPts val="6000"/>
              <a:buFont typeface="Arial"/>
              <a:buNone/>
              <a:defRPr sz="6000"/>
            </a:lvl1pPr>
            <a:lvl2pPr lvl="1" algn="ctr">
              <a:lnSpc>
                <a:spcPct val="100000"/>
              </a:lnSpc>
              <a:spcBef>
                <a:spcPts val="0"/>
              </a:spcBef>
              <a:spcAft>
                <a:spcPts val="0"/>
              </a:spcAft>
              <a:buSzPts val="1800"/>
              <a:buNone/>
              <a:defRPr/>
            </a:lvl2pPr>
            <a:lvl3pPr lvl="2" algn="ctr">
              <a:lnSpc>
                <a:spcPct val="100000"/>
              </a:lnSpc>
              <a:spcBef>
                <a:spcPts val="0"/>
              </a:spcBef>
              <a:spcAft>
                <a:spcPts val="0"/>
              </a:spcAft>
              <a:buSzPts val="1800"/>
              <a:buNone/>
              <a:defRPr/>
            </a:lvl3pPr>
            <a:lvl4pPr lvl="3" algn="ctr">
              <a:lnSpc>
                <a:spcPct val="100000"/>
              </a:lnSpc>
              <a:spcBef>
                <a:spcPts val="0"/>
              </a:spcBef>
              <a:spcAft>
                <a:spcPts val="0"/>
              </a:spcAft>
              <a:buSzPts val="1800"/>
              <a:buNone/>
              <a:defRPr/>
            </a:lvl4pPr>
            <a:lvl5pPr lvl="4" algn="ctr">
              <a:lnSpc>
                <a:spcPct val="100000"/>
              </a:lnSpc>
              <a:spcBef>
                <a:spcPts val="0"/>
              </a:spcBef>
              <a:spcAft>
                <a:spcPts val="0"/>
              </a:spcAft>
              <a:buSzPts val="1800"/>
              <a:buNone/>
              <a:defRPr/>
            </a:lvl5pPr>
            <a:lvl6pPr lvl="5" algn="ctr">
              <a:lnSpc>
                <a:spcPct val="100000"/>
              </a:lnSpc>
              <a:spcBef>
                <a:spcPts val="0"/>
              </a:spcBef>
              <a:spcAft>
                <a:spcPts val="0"/>
              </a:spcAft>
              <a:buSzPts val="1800"/>
              <a:buNone/>
              <a:defRPr/>
            </a:lvl6pPr>
            <a:lvl7pPr lvl="6" algn="ctr">
              <a:lnSpc>
                <a:spcPct val="100000"/>
              </a:lnSpc>
              <a:spcBef>
                <a:spcPts val="0"/>
              </a:spcBef>
              <a:spcAft>
                <a:spcPts val="0"/>
              </a:spcAft>
              <a:buSzPts val="1800"/>
              <a:buNone/>
              <a:defRPr/>
            </a:lvl7pPr>
            <a:lvl8pPr lvl="7" algn="ctr">
              <a:lnSpc>
                <a:spcPct val="100000"/>
              </a:lnSpc>
              <a:spcBef>
                <a:spcPts val="0"/>
              </a:spcBef>
              <a:spcAft>
                <a:spcPts val="0"/>
              </a:spcAft>
              <a:buSzPts val="1800"/>
              <a:buNone/>
              <a:defRPr/>
            </a:lvl8pPr>
            <a:lvl9pPr lvl="8" algn="ctr">
              <a:lnSpc>
                <a:spcPct val="100000"/>
              </a:lnSpc>
              <a:spcBef>
                <a:spcPts val="0"/>
              </a:spcBef>
              <a:spcAft>
                <a:spcPts val="0"/>
              </a:spcAft>
              <a:buSzPts val="1800"/>
              <a:buNone/>
              <a:defRPr/>
            </a:lvl9pPr>
          </a:lstStyle>
          <a:p/>
        </p:txBody>
      </p:sp>
      <p:sp>
        <p:nvSpPr>
          <p:cNvPr id="25" name="Google Shape;25;p51"/>
          <p:cNvSpPr txBox="1"/>
          <p:nvPr>
            <p:ph idx="12" type="sldNum"/>
          </p:nvPr>
        </p:nvSpPr>
        <p:spPr>
          <a:xfrm>
            <a:off x="6311798" y="9327743"/>
            <a:ext cx="368504" cy="425858"/>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1pPr>
            <a:lvl2pPr indent="0" lvl="1"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2pPr>
            <a:lvl3pPr indent="0" lvl="2"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3pPr>
            <a:lvl4pPr indent="0" lvl="3"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4pPr>
            <a:lvl5pPr indent="0" lvl="4"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5pPr>
            <a:lvl6pPr indent="0" lvl="5"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6pPr>
            <a:lvl7pPr indent="0" lvl="6"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7pPr>
            <a:lvl8pPr indent="0" lvl="7"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8pPr>
            <a:lvl9pPr indent="0" lvl="8"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op">
  <p:cSld name="Title - Top">
    <p:spTree>
      <p:nvGrpSpPr>
        <p:cNvPr id="26" name="Shape 26"/>
        <p:cNvGrpSpPr/>
        <p:nvPr/>
      </p:nvGrpSpPr>
      <p:grpSpPr>
        <a:xfrm>
          <a:off x="0" y="0"/>
          <a:ext cx="0" cy="0"/>
          <a:chOff x="0" y="0"/>
          <a:chExt cx="0" cy="0"/>
        </a:xfrm>
      </p:grpSpPr>
      <p:sp>
        <p:nvSpPr>
          <p:cNvPr id="27" name="Google Shape;27;p55"/>
          <p:cNvSpPr txBox="1"/>
          <p:nvPr>
            <p:ph type="title"/>
          </p:nvPr>
        </p:nvSpPr>
        <p:spPr>
          <a:xfrm>
            <a:off x="1104900" y="571500"/>
            <a:ext cx="10794900" cy="2362200"/>
          </a:xfrm>
          <a:prstGeom prst="rect">
            <a:avLst/>
          </a:prstGeom>
          <a:noFill/>
          <a:ln>
            <a:noFill/>
          </a:ln>
        </p:spPr>
        <p:txBody>
          <a:bodyPr anchorCtr="0" anchor="ctr" bIns="50800" lIns="50800" spcFirstLastPara="1" rIns="50800" wrap="square" tIns="50800">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a:lvl2pPr>
            <a:lvl3pPr lvl="2" algn="ctr">
              <a:lnSpc>
                <a:spcPct val="100000"/>
              </a:lnSpc>
              <a:spcBef>
                <a:spcPts val="0"/>
              </a:spcBef>
              <a:spcAft>
                <a:spcPts val="0"/>
              </a:spcAft>
              <a:buSzPts val="1800"/>
              <a:buNone/>
              <a:defRPr/>
            </a:lvl3pPr>
            <a:lvl4pPr lvl="3" algn="ctr">
              <a:lnSpc>
                <a:spcPct val="100000"/>
              </a:lnSpc>
              <a:spcBef>
                <a:spcPts val="0"/>
              </a:spcBef>
              <a:spcAft>
                <a:spcPts val="0"/>
              </a:spcAft>
              <a:buSzPts val="1800"/>
              <a:buNone/>
              <a:defRPr/>
            </a:lvl4pPr>
            <a:lvl5pPr lvl="4" algn="ctr">
              <a:lnSpc>
                <a:spcPct val="100000"/>
              </a:lnSpc>
              <a:spcBef>
                <a:spcPts val="0"/>
              </a:spcBef>
              <a:spcAft>
                <a:spcPts val="0"/>
              </a:spcAft>
              <a:buSzPts val="1800"/>
              <a:buNone/>
              <a:defRPr/>
            </a:lvl5pPr>
            <a:lvl6pPr lvl="5" algn="ctr">
              <a:lnSpc>
                <a:spcPct val="100000"/>
              </a:lnSpc>
              <a:spcBef>
                <a:spcPts val="0"/>
              </a:spcBef>
              <a:spcAft>
                <a:spcPts val="0"/>
              </a:spcAft>
              <a:buSzPts val="1800"/>
              <a:buNone/>
              <a:defRPr/>
            </a:lvl6pPr>
            <a:lvl7pPr lvl="6" algn="ctr">
              <a:lnSpc>
                <a:spcPct val="100000"/>
              </a:lnSpc>
              <a:spcBef>
                <a:spcPts val="0"/>
              </a:spcBef>
              <a:spcAft>
                <a:spcPts val="0"/>
              </a:spcAft>
              <a:buSzPts val="1800"/>
              <a:buNone/>
              <a:defRPr/>
            </a:lvl7pPr>
            <a:lvl8pPr lvl="7" algn="ctr">
              <a:lnSpc>
                <a:spcPct val="100000"/>
              </a:lnSpc>
              <a:spcBef>
                <a:spcPts val="0"/>
              </a:spcBef>
              <a:spcAft>
                <a:spcPts val="0"/>
              </a:spcAft>
              <a:buSzPts val="1800"/>
              <a:buNone/>
              <a:defRPr/>
            </a:lvl8pPr>
            <a:lvl9pPr lvl="8" algn="ctr">
              <a:lnSpc>
                <a:spcPct val="100000"/>
              </a:lnSpc>
              <a:spcBef>
                <a:spcPts val="0"/>
              </a:spcBef>
              <a:spcAft>
                <a:spcPts val="0"/>
              </a:spcAft>
              <a:buSzPts val="1800"/>
              <a:buNone/>
              <a:defRPr/>
            </a:lvl9pPr>
          </a:lstStyle>
          <a:p/>
        </p:txBody>
      </p:sp>
      <p:sp>
        <p:nvSpPr>
          <p:cNvPr id="28" name="Google Shape;28;p55"/>
          <p:cNvSpPr txBox="1"/>
          <p:nvPr>
            <p:ph idx="12" type="sldNum"/>
          </p:nvPr>
        </p:nvSpPr>
        <p:spPr>
          <a:xfrm>
            <a:off x="6311798" y="9327743"/>
            <a:ext cx="368400" cy="379800"/>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1pPr>
            <a:lvl2pPr indent="0" lvl="1"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2pPr>
            <a:lvl3pPr indent="0" lvl="2"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3pPr>
            <a:lvl4pPr indent="0" lvl="3"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4pPr>
            <a:lvl5pPr indent="0" lvl="4"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5pPr>
            <a:lvl6pPr indent="0" lvl="5"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6pPr>
            <a:lvl7pPr indent="0" lvl="6"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7pPr>
            <a:lvl8pPr indent="0" lvl="7"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8pPr>
            <a:lvl9pPr indent="0" lvl="8"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29" name="Shape 29"/>
        <p:cNvGrpSpPr/>
        <p:nvPr/>
      </p:nvGrpSpPr>
      <p:grpSpPr>
        <a:xfrm>
          <a:off x="0" y="0"/>
          <a:ext cx="0" cy="0"/>
          <a:chOff x="0" y="0"/>
          <a:chExt cx="0" cy="0"/>
        </a:xfrm>
      </p:grpSpPr>
      <p:sp>
        <p:nvSpPr>
          <p:cNvPr id="30" name="Google Shape;30;p49"/>
          <p:cNvSpPr txBox="1"/>
          <p:nvPr>
            <p:ph idx="1" type="body"/>
          </p:nvPr>
        </p:nvSpPr>
        <p:spPr>
          <a:xfrm>
            <a:off x="1270000" y="6362700"/>
            <a:ext cx="10464800" cy="575056"/>
          </a:xfrm>
          <a:prstGeom prst="rect">
            <a:avLst/>
          </a:prstGeom>
          <a:noFill/>
          <a:ln>
            <a:noFill/>
          </a:ln>
        </p:spPr>
        <p:txBody>
          <a:bodyPr anchorCtr="0" anchor="t" bIns="50800" lIns="50800" spcFirstLastPara="1" rIns="50800" wrap="square" tIns="50800">
            <a:spAutoFit/>
          </a:bodyPr>
          <a:lstStyle>
            <a:lvl1pPr indent="-228600" lvl="0" marL="457200" algn="ctr">
              <a:lnSpc>
                <a:spcPct val="100000"/>
              </a:lnSpc>
              <a:spcBef>
                <a:spcPts val="0"/>
              </a:spcBef>
              <a:spcAft>
                <a:spcPts val="0"/>
              </a:spcAft>
              <a:buClr>
                <a:srgbClr val="625B48"/>
              </a:buClr>
              <a:buSzPts val="3000"/>
              <a:buFont typeface="Arial"/>
              <a:buNone/>
              <a:defRPr sz="3000"/>
            </a:lvl1pPr>
            <a:lvl2pPr indent="-274320" lvl="1" marL="914400" algn="l">
              <a:lnSpc>
                <a:spcPct val="100000"/>
              </a:lnSpc>
              <a:spcBef>
                <a:spcPts val="3200"/>
              </a:spcBef>
              <a:spcAft>
                <a:spcPts val="0"/>
              </a:spcAft>
              <a:buSzPts val="720"/>
              <a:buChar char="•"/>
              <a:defRPr/>
            </a:lvl2pPr>
            <a:lvl3pPr indent="-274320" lvl="2" marL="1371600" algn="l">
              <a:lnSpc>
                <a:spcPct val="100000"/>
              </a:lnSpc>
              <a:spcBef>
                <a:spcPts val="3200"/>
              </a:spcBef>
              <a:spcAft>
                <a:spcPts val="0"/>
              </a:spcAft>
              <a:buSzPts val="720"/>
              <a:buChar char="•"/>
              <a:defRPr/>
            </a:lvl3pPr>
            <a:lvl4pPr indent="-274320" lvl="3" marL="1828800" algn="l">
              <a:lnSpc>
                <a:spcPct val="100000"/>
              </a:lnSpc>
              <a:spcBef>
                <a:spcPts val="3200"/>
              </a:spcBef>
              <a:spcAft>
                <a:spcPts val="0"/>
              </a:spcAft>
              <a:buSzPts val="720"/>
              <a:buChar char="•"/>
              <a:defRPr/>
            </a:lvl4pPr>
            <a:lvl5pPr indent="-274320" lvl="4" marL="2286000" algn="l">
              <a:lnSpc>
                <a:spcPct val="100000"/>
              </a:lnSpc>
              <a:spcBef>
                <a:spcPts val="3200"/>
              </a:spcBef>
              <a:spcAft>
                <a:spcPts val="0"/>
              </a:spcAft>
              <a:buSzPts val="720"/>
              <a:buChar char="•"/>
              <a:defRPr/>
            </a:lvl5pPr>
            <a:lvl6pPr indent="-274320" lvl="5" marL="2743200" algn="l">
              <a:lnSpc>
                <a:spcPct val="100000"/>
              </a:lnSpc>
              <a:spcBef>
                <a:spcPts val="3200"/>
              </a:spcBef>
              <a:spcAft>
                <a:spcPts val="0"/>
              </a:spcAft>
              <a:buSzPts val="720"/>
              <a:buChar char="•"/>
              <a:defRPr/>
            </a:lvl6pPr>
            <a:lvl7pPr indent="-274320" lvl="6" marL="3200400" algn="l">
              <a:lnSpc>
                <a:spcPct val="100000"/>
              </a:lnSpc>
              <a:spcBef>
                <a:spcPts val="3200"/>
              </a:spcBef>
              <a:spcAft>
                <a:spcPts val="0"/>
              </a:spcAft>
              <a:buSzPts val="720"/>
              <a:buChar char="•"/>
              <a:defRPr/>
            </a:lvl7pPr>
            <a:lvl8pPr indent="-274320" lvl="7" marL="3657600" algn="l">
              <a:lnSpc>
                <a:spcPct val="100000"/>
              </a:lnSpc>
              <a:spcBef>
                <a:spcPts val="3200"/>
              </a:spcBef>
              <a:spcAft>
                <a:spcPts val="0"/>
              </a:spcAft>
              <a:buSzPts val="720"/>
              <a:buChar char="•"/>
              <a:defRPr/>
            </a:lvl8pPr>
            <a:lvl9pPr indent="-274320" lvl="8" marL="4114800" algn="l">
              <a:lnSpc>
                <a:spcPct val="100000"/>
              </a:lnSpc>
              <a:spcBef>
                <a:spcPts val="3200"/>
              </a:spcBef>
              <a:spcAft>
                <a:spcPts val="0"/>
              </a:spcAft>
              <a:buSzPts val="720"/>
              <a:buChar char="•"/>
              <a:defRPr/>
            </a:lvl9pPr>
          </a:lstStyle>
          <a:p/>
        </p:txBody>
      </p:sp>
      <p:sp>
        <p:nvSpPr>
          <p:cNvPr id="31" name="Google Shape;31;p49"/>
          <p:cNvSpPr txBox="1"/>
          <p:nvPr>
            <p:ph idx="2" type="body"/>
          </p:nvPr>
        </p:nvSpPr>
        <p:spPr>
          <a:xfrm>
            <a:off x="1270000" y="4222750"/>
            <a:ext cx="10464800" cy="774700"/>
          </a:xfrm>
          <a:prstGeom prst="rect">
            <a:avLst/>
          </a:prstGeom>
          <a:noFill/>
          <a:ln>
            <a:noFill/>
          </a:ln>
        </p:spPr>
        <p:txBody>
          <a:bodyPr anchorCtr="0" anchor="ctr" bIns="50800" lIns="50800" spcFirstLastPara="1" rIns="50800" wrap="square" tIns="50800">
            <a:spAutoFit/>
          </a:bodyPr>
          <a:lstStyle>
            <a:lvl1pPr indent="-228600" lvl="0" marL="457200" algn="ctr">
              <a:lnSpc>
                <a:spcPct val="100000"/>
              </a:lnSpc>
              <a:spcBef>
                <a:spcPts val="2400"/>
              </a:spcBef>
              <a:spcAft>
                <a:spcPts val="0"/>
              </a:spcAft>
              <a:buClr>
                <a:srgbClr val="625B48"/>
              </a:buClr>
              <a:buSzPts val="4200"/>
              <a:buFont typeface="Arial"/>
              <a:buNone/>
              <a:defRPr sz="4200"/>
            </a:lvl1pPr>
            <a:lvl2pPr indent="-274320" lvl="1" marL="914400" algn="l">
              <a:lnSpc>
                <a:spcPct val="100000"/>
              </a:lnSpc>
              <a:spcBef>
                <a:spcPts val="3200"/>
              </a:spcBef>
              <a:spcAft>
                <a:spcPts val="0"/>
              </a:spcAft>
              <a:buSzPts val="720"/>
              <a:buChar char="•"/>
              <a:defRPr/>
            </a:lvl2pPr>
            <a:lvl3pPr indent="-274320" lvl="2" marL="1371600" algn="l">
              <a:lnSpc>
                <a:spcPct val="100000"/>
              </a:lnSpc>
              <a:spcBef>
                <a:spcPts val="3200"/>
              </a:spcBef>
              <a:spcAft>
                <a:spcPts val="0"/>
              </a:spcAft>
              <a:buSzPts val="720"/>
              <a:buChar char="•"/>
              <a:defRPr/>
            </a:lvl3pPr>
            <a:lvl4pPr indent="-274320" lvl="3" marL="1828800" algn="l">
              <a:lnSpc>
                <a:spcPct val="100000"/>
              </a:lnSpc>
              <a:spcBef>
                <a:spcPts val="3200"/>
              </a:spcBef>
              <a:spcAft>
                <a:spcPts val="0"/>
              </a:spcAft>
              <a:buSzPts val="720"/>
              <a:buChar char="•"/>
              <a:defRPr/>
            </a:lvl4pPr>
            <a:lvl5pPr indent="-274320" lvl="4" marL="2286000" algn="l">
              <a:lnSpc>
                <a:spcPct val="100000"/>
              </a:lnSpc>
              <a:spcBef>
                <a:spcPts val="3200"/>
              </a:spcBef>
              <a:spcAft>
                <a:spcPts val="0"/>
              </a:spcAft>
              <a:buSzPts val="720"/>
              <a:buChar char="•"/>
              <a:defRPr/>
            </a:lvl5pPr>
            <a:lvl6pPr indent="-274320" lvl="5" marL="2743200" algn="l">
              <a:lnSpc>
                <a:spcPct val="100000"/>
              </a:lnSpc>
              <a:spcBef>
                <a:spcPts val="3200"/>
              </a:spcBef>
              <a:spcAft>
                <a:spcPts val="0"/>
              </a:spcAft>
              <a:buSzPts val="720"/>
              <a:buChar char="•"/>
              <a:defRPr/>
            </a:lvl6pPr>
            <a:lvl7pPr indent="-274320" lvl="6" marL="3200400" algn="l">
              <a:lnSpc>
                <a:spcPct val="100000"/>
              </a:lnSpc>
              <a:spcBef>
                <a:spcPts val="3200"/>
              </a:spcBef>
              <a:spcAft>
                <a:spcPts val="0"/>
              </a:spcAft>
              <a:buSzPts val="720"/>
              <a:buChar char="•"/>
              <a:defRPr/>
            </a:lvl7pPr>
            <a:lvl8pPr indent="-274320" lvl="7" marL="3657600" algn="l">
              <a:lnSpc>
                <a:spcPct val="100000"/>
              </a:lnSpc>
              <a:spcBef>
                <a:spcPts val="3200"/>
              </a:spcBef>
              <a:spcAft>
                <a:spcPts val="0"/>
              </a:spcAft>
              <a:buSzPts val="720"/>
              <a:buChar char="•"/>
              <a:defRPr/>
            </a:lvl8pPr>
            <a:lvl9pPr indent="-274320" lvl="8" marL="4114800" algn="l">
              <a:lnSpc>
                <a:spcPct val="100000"/>
              </a:lnSpc>
              <a:spcBef>
                <a:spcPts val="3200"/>
              </a:spcBef>
              <a:spcAft>
                <a:spcPts val="0"/>
              </a:spcAft>
              <a:buSzPts val="720"/>
              <a:buChar char="•"/>
              <a:defRPr/>
            </a:lvl9pPr>
          </a:lstStyle>
          <a:p/>
        </p:txBody>
      </p:sp>
      <p:sp>
        <p:nvSpPr>
          <p:cNvPr id="32" name="Google Shape;32;p49"/>
          <p:cNvSpPr txBox="1"/>
          <p:nvPr>
            <p:ph idx="12" type="sldNum"/>
          </p:nvPr>
        </p:nvSpPr>
        <p:spPr>
          <a:xfrm>
            <a:off x="6311798" y="9327743"/>
            <a:ext cx="368504" cy="425858"/>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1pPr>
            <a:lvl2pPr indent="0" lvl="1"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2pPr>
            <a:lvl3pPr indent="0" lvl="2"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3pPr>
            <a:lvl4pPr indent="0" lvl="3"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4pPr>
            <a:lvl5pPr indent="0" lvl="4"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5pPr>
            <a:lvl6pPr indent="0" lvl="5"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6pPr>
            <a:lvl7pPr indent="0" lvl="6"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7pPr>
            <a:lvl8pPr indent="0" lvl="7"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8pPr>
            <a:lvl9pPr indent="0" lvl="8"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Vertical">
  <p:cSld name="Photo - Vertical">
    <p:spTree>
      <p:nvGrpSpPr>
        <p:cNvPr id="33" name="Shape 33"/>
        <p:cNvGrpSpPr/>
        <p:nvPr/>
      </p:nvGrpSpPr>
      <p:grpSpPr>
        <a:xfrm>
          <a:off x="0" y="0"/>
          <a:ext cx="0" cy="0"/>
          <a:chOff x="0" y="0"/>
          <a:chExt cx="0" cy="0"/>
        </a:xfrm>
      </p:grpSpPr>
      <p:sp>
        <p:nvSpPr>
          <p:cNvPr id="34" name="Google Shape;34;p52"/>
          <p:cNvSpPr/>
          <p:nvPr>
            <p:ph idx="2" type="pic"/>
          </p:nvPr>
        </p:nvSpPr>
        <p:spPr>
          <a:xfrm>
            <a:off x="4088740" y="1357394"/>
            <a:ext cx="10701971" cy="7134642"/>
          </a:xfrm>
          <a:prstGeom prst="rect">
            <a:avLst/>
          </a:prstGeom>
          <a:noFill/>
          <a:ln>
            <a:noFill/>
          </a:ln>
        </p:spPr>
      </p:sp>
      <p:sp>
        <p:nvSpPr>
          <p:cNvPr id="35" name="Google Shape;35;p52"/>
          <p:cNvSpPr txBox="1"/>
          <p:nvPr>
            <p:ph type="title"/>
          </p:nvPr>
        </p:nvSpPr>
        <p:spPr>
          <a:xfrm>
            <a:off x="635000" y="1473200"/>
            <a:ext cx="5715000" cy="3314700"/>
          </a:xfrm>
          <a:prstGeom prst="rect">
            <a:avLst/>
          </a:prstGeom>
          <a:noFill/>
          <a:ln>
            <a:noFill/>
          </a:ln>
        </p:spPr>
        <p:txBody>
          <a:bodyPr anchorCtr="0" anchor="b" bIns="50800" lIns="50800" spcFirstLastPara="1" rIns="50800" wrap="square" tIns="50800">
            <a:normAutofit/>
          </a:bodyPr>
          <a:lstStyle>
            <a:lvl1pPr lvl="0" algn="ctr">
              <a:lnSpc>
                <a:spcPct val="100000"/>
              </a:lnSpc>
              <a:spcBef>
                <a:spcPts val="0"/>
              </a:spcBef>
              <a:spcAft>
                <a:spcPts val="0"/>
              </a:spcAft>
              <a:buSzPts val="6000"/>
              <a:buFont typeface="Arial"/>
              <a:buNone/>
              <a:defRPr sz="6000"/>
            </a:lvl1pPr>
            <a:lvl2pPr lvl="1" algn="ctr">
              <a:lnSpc>
                <a:spcPct val="100000"/>
              </a:lnSpc>
              <a:spcBef>
                <a:spcPts val="0"/>
              </a:spcBef>
              <a:spcAft>
                <a:spcPts val="0"/>
              </a:spcAft>
              <a:buSzPts val="1800"/>
              <a:buNone/>
              <a:defRPr/>
            </a:lvl2pPr>
            <a:lvl3pPr lvl="2" algn="ctr">
              <a:lnSpc>
                <a:spcPct val="100000"/>
              </a:lnSpc>
              <a:spcBef>
                <a:spcPts val="0"/>
              </a:spcBef>
              <a:spcAft>
                <a:spcPts val="0"/>
              </a:spcAft>
              <a:buSzPts val="1800"/>
              <a:buNone/>
              <a:defRPr/>
            </a:lvl3pPr>
            <a:lvl4pPr lvl="3" algn="ctr">
              <a:lnSpc>
                <a:spcPct val="100000"/>
              </a:lnSpc>
              <a:spcBef>
                <a:spcPts val="0"/>
              </a:spcBef>
              <a:spcAft>
                <a:spcPts val="0"/>
              </a:spcAft>
              <a:buSzPts val="1800"/>
              <a:buNone/>
              <a:defRPr/>
            </a:lvl4pPr>
            <a:lvl5pPr lvl="4" algn="ctr">
              <a:lnSpc>
                <a:spcPct val="100000"/>
              </a:lnSpc>
              <a:spcBef>
                <a:spcPts val="0"/>
              </a:spcBef>
              <a:spcAft>
                <a:spcPts val="0"/>
              </a:spcAft>
              <a:buSzPts val="1800"/>
              <a:buNone/>
              <a:defRPr/>
            </a:lvl5pPr>
            <a:lvl6pPr lvl="5" algn="ctr">
              <a:lnSpc>
                <a:spcPct val="100000"/>
              </a:lnSpc>
              <a:spcBef>
                <a:spcPts val="0"/>
              </a:spcBef>
              <a:spcAft>
                <a:spcPts val="0"/>
              </a:spcAft>
              <a:buSzPts val="1800"/>
              <a:buNone/>
              <a:defRPr/>
            </a:lvl6pPr>
            <a:lvl7pPr lvl="6" algn="ctr">
              <a:lnSpc>
                <a:spcPct val="100000"/>
              </a:lnSpc>
              <a:spcBef>
                <a:spcPts val="0"/>
              </a:spcBef>
              <a:spcAft>
                <a:spcPts val="0"/>
              </a:spcAft>
              <a:buSzPts val="1800"/>
              <a:buNone/>
              <a:defRPr/>
            </a:lvl7pPr>
            <a:lvl8pPr lvl="7" algn="ctr">
              <a:lnSpc>
                <a:spcPct val="100000"/>
              </a:lnSpc>
              <a:spcBef>
                <a:spcPts val="0"/>
              </a:spcBef>
              <a:spcAft>
                <a:spcPts val="0"/>
              </a:spcAft>
              <a:buSzPts val="1800"/>
              <a:buNone/>
              <a:defRPr/>
            </a:lvl8pPr>
            <a:lvl9pPr lvl="8" algn="ctr">
              <a:lnSpc>
                <a:spcPct val="100000"/>
              </a:lnSpc>
              <a:spcBef>
                <a:spcPts val="0"/>
              </a:spcBef>
              <a:spcAft>
                <a:spcPts val="0"/>
              </a:spcAft>
              <a:buSzPts val="1800"/>
              <a:buNone/>
              <a:defRPr/>
            </a:lvl9pPr>
          </a:lstStyle>
          <a:p/>
        </p:txBody>
      </p:sp>
      <p:sp>
        <p:nvSpPr>
          <p:cNvPr id="36" name="Google Shape;36;p52"/>
          <p:cNvSpPr txBox="1"/>
          <p:nvPr>
            <p:ph idx="1" type="body"/>
          </p:nvPr>
        </p:nvSpPr>
        <p:spPr>
          <a:xfrm>
            <a:off x="635000" y="4940300"/>
            <a:ext cx="5715000" cy="3606800"/>
          </a:xfrm>
          <a:prstGeom prst="rect">
            <a:avLst/>
          </a:prstGeom>
          <a:noFill/>
          <a:ln>
            <a:noFill/>
          </a:ln>
        </p:spPr>
        <p:txBody>
          <a:bodyPr anchorCtr="0" anchor="t" bIns="50800" lIns="50800" spcFirstLastPara="1" rIns="50800" wrap="square" tIns="50800">
            <a:normAutofit/>
          </a:bodyPr>
          <a:lstStyle>
            <a:lvl1pPr indent="-228600" lvl="0" marL="457200" algn="ctr">
              <a:lnSpc>
                <a:spcPct val="100000"/>
              </a:lnSpc>
              <a:spcBef>
                <a:spcPts val="0"/>
              </a:spcBef>
              <a:spcAft>
                <a:spcPts val="0"/>
              </a:spcAft>
              <a:buClr>
                <a:srgbClr val="625B48"/>
              </a:buClr>
              <a:buSzPts val="2600"/>
              <a:buFont typeface="Arial"/>
              <a:buNone/>
              <a:defRPr sz="2600">
                <a:latin typeface="Arial"/>
                <a:ea typeface="Arial"/>
                <a:cs typeface="Arial"/>
                <a:sym typeface="Arial"/>
              </a:defRPr>
            </a:lvl1pPr>
            <a:lvl2pPr indent="-228600" lvl="1" marL="914400" algn="ctr">
              <a:lnSpc>
                <a:spcPct val="100000"/>
              </a:lnSpc>
              <a:spcBef>
                <a:spcPts val="0"/>
              </a:spcBef>
              <a:spcAft>
                <a:spcPts val="0"/>
              </a:spcAft>
              <a:buClr>
                <a:srgbClr val="625B48"/>
              </a:buClr>
              <a:buSzPts val="2600"/>
              <a:buFont typeface="Arial"/>
              <a:buNone/>
              <a:defRPr sz="2600">
                <a:latin typeface="Arial"/>
                <a:ea typeface="Arial"/>
                <a:cs typeface="Arial"/>
                <a:sym typeface="Arial"/>
              </a:defRPr>
            </a:lvl2pPr>
            <a:lvl3pPr indent="-228600" lvl="2" marL="1371600" algn="ctr">
              <a:lnSpc>
                <a:spcPct val="100000"/>
              </a:lnSpc>
              <a:spcBef>
                <a:spcPts val="0"/>
              </a:spcBef>
              <a:spcAft>
                <a:spcPts val="0"/>
              </a:spcAft>
              <a:buClr>
                <a:srgbClr val="625B48"/>
              </a:buClr>
              <a:buSzPts val="2600"/>
              <a:buFont typeface="Arial"/>
              <a:buNone/>
              <a:defRPr sz="2600">
                <a:latin typeface="Arial"/>
                <a:ea typeface="Arial"/>
                <a:cs typeface="Arial"/>
                <a:sym typeface="Arial"/>
              </a:defRPr>
            </a:lvl3pPr>
            <a:lvl4pPr indent="-228600" lvl="3" marL="1828800" algn="ctr">
              <a:lnSpc>
                <a:spcPct val="100000"/>
              </a:lnSpc>
              <a:spcBef>
                <a:spcPts val="0"/>
              </a:spcBef>
              <a:spcAft>
                <a:spcPts val="0"/>
              </a:spcAft>
              <a:buClr>
                <a:srgbClr val="625B48"/>
              </a:buClr>
              <a:buSzPts val="2600"/>
              <a:buFont typeface="Arial"/>
              <a:buNone/>
              <a:defRPr sz="2600">
                <a:latin typeface="Arial"/>
                <a:ea typeface="Arial"/>
                <a:cs typeface="Arial"/>
                <a:sym typeface="Arial"/>
              </a:defRPr>
            </a:lvl4pPr>
            <a:lvl5pPr indent="-228600" lvl="4" marL="2286000" algn="ctr">
              <a:lnSpc>
                <a:spcPct val="100000"/>
              </a:lnSpc>
              <a:spcBef>
                <a:spcPts val="0"/>
              </a:spcBef>
              <a:spcAft>
                <a:spcPts val="0"/>
              </a:spcAft>
              <a:buClr>
                <a:srgbClr val="625B48"/>
              </a:buClr>
              <a:buSzPts val="2600"/>
              <a:buFont typeface="Arial"/>
              <a:buNone/>
              <a:defRPr sz="2600">
                <a:latin typeface="Arial"/>
                <a:ea typeface="Arial"/>
                <a:cs typeface="Arial"/>
                <a:sym typeface="Arial"/>
              </a:defRPr>
            </a:lvl5pPr>
            <a:lvl6pPr indent="-274320" lvl="5" marL="2743200" algn="l">
              <a:lnSpc>
                <a:spcPct val="100000"/>
              </a:lnSpc>
              <a:spcBef>
                <a:spcPts val="3200"/>
              </a:spcBef>
              <a:spcAft>
                <a:spcPts val="0"/>
              </a:spcAft>
              <a:buSzPts val="720"/>
              <a:buChar char="•"/>
              <a:defRPr/>
            </a:lvl6pPr>
            <a:lvl7pPr indent="-274320" lvl="6" marL="3200400" algn="l">
              <a:lnSpc>
                <a:spcPct val="100000"/>
              </a:lnSpc>
              <a:spcBef>
                <a:spcPts val="3200"/>
              </a:spcBef>
              <a:spcAft>
                <a:spcPts val="0"/>
              </a:spcAft>
              <a:buSzPts val="720"/>
              <a:buChar char="•"/>
              <a:defRPr/>
            </a:lvl7pPr>
            <a:lvl8pPr indent="-274320" lvl="7" marL="3657600" algn="l">
              <a:lnSpc>
                <a:spcPct val="100000"/>
              </a:lnSpc>
              <a:spcBef>
                <a:spcPts val="3200"/>
              </a:spcBef>
              <a:spcAft>
                <a:spcPts val="0"/>
              </a:spcAft>
              <a:buSzPts val="720"/>
              <a:buChar char="•"/>
              <a:defRPr/>
            </a:lvl8pPr>
            <a:lvl9pPr indent="-274320" lvl="8" marL="4114800" algn="l">
              <a:lnSpc>
                <a:spcPct val="100000"/>
              </a:lnSpc>
              <a:spcBef>
                <a:spcPts val="3200"/>
              </a:spcBef>
              <a:spcAft>
                <a:spcPts val="0"/>
              </a:spcAft>
              <a:buSzPts val="720"/>
              <a:buChar char="•"/>
              <a:defRPr/>
            </a:lvl9pPr>
          </a:lstStyle>
          <a:p/>
        </p:txBody>
      </p:sp>
      <p:sp>
        <p:nvSpPr>
          <p:cNvPr id="37" name="Google Shape;37;p52"/>
          <p:cNvSpPr txBox="1"/>
          <p:nvPr>
            <p:ph idx="12" type="sldNum"/>
          </p:nvPr>
        </p:nvSpPr>
        <p:spPr>
          <a:xfrm>
            <a:off x="6311798" y="9327743"/>
            <a:ext cx="368504" cy="425858"/>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1pPr>
            <a:lvl2pPr indent="0" lvl="1"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2pPr>
            <a:lvl3pPr indent="0" lvl="2"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3pPr>
            <a:lvl4pPr indent="0" lvl="3"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4pPr>
            <a:lvl5pPr indent="0" lvl="4"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5pPr>
            <a:lvl6pPr indent="0" lvl="5"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6pPr>
            <a:lvl7pPr indent="0" lvl="6"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7pPr>
            <a:lvl8pPr indent="0" lvl="7"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8pPr>
            <a:lvl9pPr indent="0" lvl="8"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p:cSld name="Photo">
    <p:spTree>
      <p:nvGrpSpPr>
        <p:cNvPr id="38" name="Shape 38"/>
        <p:cNvGrpSpPr/>
        <p:nvPr/>
      </p:nvGrpSpPr>
      <p:grpSpPr>
        <a:xfrm>
          <a:off x="0" y="0"/>
          <a:ext cx="0" cy="0"/>
          <a:chOff x="0" y="0"/>
          <a:chExt cx="0" cy="0"/>
        </a:xfrm>
      </p:grpSpPr>
      <p:sp>
        <p:nvSpPr>
          <p:cNvPr id="39" name="Google Shape;39;p54"/>
          <p:cNvSpPr/>
          <p:nvPr>
            <p:ph idx="2" type="pic"/>
          </p:nvPr>
        </p:nvSpPr>
        <p:spPr>
          <a:xfrm>
            <a:off x="-79023" y="-126408"/>
            <a:ext cx="15544802" cy="10363201"/>
          </a:xfrm>
          <a:prstGeom prst="rect">
            <a:avLst/>
          </a:prstGeom>
          <a:noFill/>
          <a:ln>
            <a:noFill/>
          </a:ln>
        </p:spPr>
      </p:sp>
      <p:sp>
        <p:nvSpPr>
          <p:cNvPr id="40" name="Google Shape;40;p54"/>
          <p:cNvSpPr txBox="1"/>
          <p:nvPr>
            <p:ph idx="12" type="sldNum"/>
          </p:nvPr>
        </p:nvSpPr>
        <p:spPr>
          <a:xfrm>
            <a:off x="6311798" y="9327743"/>
            <a:ext cx="368504" cy="425858"/>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1pPr>
            <a:lvl2pPr indent="0" lvl="1"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2pPr>
            <a:lvl3pPr indent="0" lvl="2"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3pPr>
            <a:lvl4pPr indent="0" lvl="3"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4pPr>
            <a:lvl5pPr indent="0" lvl="4"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5pPr>
            <a:lvl6pPr indent="0" lvl="5"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6pPr>
            <a:lvl7pPr indent="0" lvl="6"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7pPr>
            <a:lvl8pPr indent="0" lvl="7"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8pPr>
            <a:lvl9pPr indent="0" lvl="8" marL="0" marR="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0.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theme" Target="../theme/theme1.xml"/><Relationship Id="rId10" Type="http://schemas.openxmlformats.org/officeDocument/2006/relationships/slideLayout" Target="../slideLayouts/slideLayout9.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45"/>
          <p:cNvSpPr txBox="1"/>
          <p:nvPr>
            <p:ph idx="1" type="body"/>
          </p:nvPr>
        </p:nvSpPr>
        <p:spPr>
          <a:xfrm>
            <a:off x="1104900" y="939800"/>
            <a:ext cx="10795000" cy="7874000"/>
          </a:xfrm>
          <a:prstGeom prst="rect">
            <a:avLst/>
          </a:prstGeom>
          <a:noFill/>
          <a:ln>
            <a:noFill/>
          </a:ln>
        </p:spPr>
        <p:txBody>
          <a:bodyPr anchorCtr="0" anchor="ctr" bIns="50800" lIns="50800" spcFirstLastPara="1" rIns="50800" wrap="square" tIns="50800">
            <a:normAutofit/>
          </a:bodyPr>
          <a:lstStyle>
            <a:lvl1pPr indent="-320040" lvl="0" marL="457200" marR="0" rtl="0" algn="l">
              <a:lnSpc>
                <a:spcPct val="100000"/>
              </a:lnSpc>
              <a:spcBef>
                <a:spcPts val="3200"/>
              </a:spcBef>
              <a:spcAft>
                <a:spcPts val="0"/>
              </a:spcAft>
              <a:buClr>
                <a:srgbClr val="9A7865"/>
              </a:buClr>
              <a:buSzPts val="1440"/>
              <a:buFont typeface="Arial"/>
              <a:buChar char="•"/>
              <a:defRPr b="0" i="0" sz="3600" u="none" cap="none" strike="noStrike">
                <a:solidFill>
                  <a:srgbClr val="625B48"/>
                </a:solidFill>
                <a:latin typeface="Arial"/>
                <a:ea typeface="Arial"/>
                <a:cs typeface="Arial"/>
                <a:sym typeface="Arial"/>
              </a:defRPr>
            </a:lvl1pPr>
            <a:lvl2pPr indent="-320040" lvl="1" marL="914400" marR="0" rtl="0" algn="l">
              <a:lnSpc>
                <a:spcPct val="100000"/>
              </a:lnSpc>
              <a:spcBef>
                <a:spcPts val="3200"/>
              </a:spcBef>
              <a:spcAft>
                <a:spcPts val="0"/>
              </a:spcAft>
              <a:buClr>
                <a:srgbClr val="9A7865"/>
              </a:buClr>
              <a:buSzPts val="1440"/>
              <a:buFont typeface="Arial"/>
              <a:buChar char="•"/>
              <a:defRPr b="0" i="0" sz="3600" u="none" cap="none" strike="noStrike">
                <a:solidFill>
                  <a:srgbClr val="625B48"/>
                </a:solidFill>
                <a:latin typeface="Arial"/>
                <a:ea typeface="Arial"/>
                <a:cs typeface="Arial"/>
                <a:sym typeface="Arial"/>
              </a:defRPr>
            </a:lvl2pPr>
            <a:lvl3pPr indent="-320040" lvl="2" marL="1371600" marR="0" rtl="0" algn="l">
              <a:lnSpc>
                <a:spcPct val="100000"/>
              </a:lnSpc>
              <a:spcBef>
                <a:spcPts val="3200"/>
              </a:spcBef>
              <a:spcAft>
                <a:spcPts val="0"/>
              </a:spcAft>
              <a:buClr>
                <a:srgbClr val="9A7865"/>
              </a:buClr>
              <a:buSzPts val="1440"/>
              <a:buFont typeface="Arial"/>
              <a:buChar char="•"/>
              <a:defRPr b="0" i="0" sz="3600" u="none" cap="none" strike="noStrike">
                <a:solidFill>
                  <a:srgbClr val="625B48"/>
                </a:solidFill>
                <a:latin typeface="Arial"/>
                <a:ea typeface="Arial"/>
                <a:cs typeface="Arial"/>
                <a:sym typeface="Arial"/>
              </a:defRPr>
            </a:lvl3pPr>
            <a:lvl4pPr indent="-320040" lvl="3" marL="1828800" marR="0" rtl="0" algn="l">
              <a:lnSpc>
                <a:spcPct val="100000"/>
              </a:lnSpc>
              <a:spcBef>
                <a:spcPts val="3200"/>
              </a:spcBef>
              <a:spcAft>
                <a:spcPts val="0"/>
              </a:spcAft>
              <a:buClr>
                <a:srgbClr val="9A7865"/>
              </a:buClr>
              <a:buSzPts val="1440"/>
              <a:buFont typeface="Arial"/>
              <a:buChar char="•"/>
              <a:defRPr b="0" i="0" sz="3600" u="none" cap="none" strike="noStrike">
                <a:solidFill>
                  <a:srgbClr val="625B48"/>
                </a:solidFill>
                <a:latin typeface="Arial"/>
                <a:ea typeface="Arial"/>
                <a:cs typeface="Arial"/>
                <a:sym typeface="Arial"/>
              </a:defRPr>
            </a:lvl4pPr>
            <a:lvl5pPr indent="-320040" lvl="4" marL="2286000" marR="0" rtl="0" algn="l">
              <a:lnSpc>
                <a:spcPct val="100000"/>
              </a:lnSpc>
              <a:spcBef>
                <a:spcPts val="3200"/>
              </a:spcBef>
              <a:spcAft>
                <a:spcPts val="0"/>
              </a:spcAft>
              <a:buClr>
                <a:srgbClr val="9A7865"/>
              </a:buClr>
              <a:buSzPts val="1440"/>
              <a:buFont typeface="Arial"/>
              <a:buChar char="•"/>
              <a:defRPr b="0" i="0" sz="3600" u="none" cap="none" strike="noStrike">
                <a:solidFill>
                  <a:srgbClr val="625B48"/>
                </a:solidFill>
                <a:latin typeface="Arial"/>
                <a:ea typeface="Arial"/>
                <a:cs typeface="Arial"/>
                <a:sym typeface="Arial"/>
              </a:defRPr>
            </a:lvl5pPr>
            <a:lvl6pPr indent="-320040" lvl="5" marL="2743200" marR="0" rtl="0" algn="l">
              <a:lnSpc>
                <a:spcPct val="100000"/>
              </a:lnSpc>
              <a:spcBef>
                <a:spcPts val="3200"/>
              </a:spcBef>
              <a:spcAft>
                <a:spcPts val="0"/>
              </a:spcAft>
              <a:buClr>
                <a:srgbClr val="9A7865"/>
              </a:buClr>
              <a:buSzPts val="1440"/>
              <a:buFont typeface="Arial"/>
              <a:buChar char="•"/>
              <a:defRPr b="0" i="0" sz="3600" u="none" cap="none" strike="noStrike">
                <a:solidFill>
                  <a:srgbClr val="625B48"/>
                </a:solidFill>
                <a:latin typeface="Arial"/>
                <a:ea typeface="Arial"/>
                <a:cs typeface="Arial"/>
                <a:sym typeface="Arial"/>
              </a:defRPr>
            </a:lvl6pPr>
            <a:lvl7pPr indent="-320040" lvl="6" marL="3200400" marR="0" rtl="0" algn="l">
              <a:lnSpc>
                <a:spcPct val="100000"/>
              </a:lnSpc>
              <a:spcBef>
                <a:spcPts val="3200"/>
              </a:spcBef>
              <a:spcAft>
                <a:spcPts val="0"/>
              </a:spcAft>
              <a:buClr>
                <a:srgbClr val="9A7865"/>
              </a:buClr>
              <a:buSzPts val="1440"/>
              <a:buFont typeface="Arial"/>
              <a:buChar char="•"/>
              <a:defRPr b="0" i="0" sz="3600" u="none" cap="none" strike="noStrike">
                <a:solidFill>
                  <a:srgbClr val="625B48"/>
                </a:solidFill>
                <a:latin typeface="Arial"/>
                <a:ea typeface="Arial"/>
                <a:cs typeface="Arial"/>
                <a:sym typeface="Arial"/>
              </a:defRPr>
            </a:lvl7pPr>
            <a:lvl8pPr indent="-320040" lvl="7" marL="3657600" marR="0" rtl="0" algn="l">
              <a:lnSpc>
                <a:spcPct val="100000"/>
              </a:lnSpc>
              <a:spcBef>
                <a:spcPts val="3200"/>
              </a:spcBef>
              <a:spcAft>
                <a:spcPts val="0"/>
              </a:spcAft>
              <a:buClr>
                <a:srgbClr val="9A7865"/>
              </a:buClr>
              <a:buSzPts val="1440"/>
              <a:buFont typeface="Arial"/>
              <a:buChar char="•"/>
              <a:defRPr b="0" i="0" sz="3600" u="none" cap="none" strike="noStrike">
                <a:solidFill>
                  <a:srgbClr val="625B48"/>
                </a:solidFill>
                <a:latin typeface="Arial"/>
                <a:ea typeface="Arial"/>
                <a:cs typeface="Arial"/>
                <a:sym typeface="Arial"/>
              </a:defRPr>
            </a:lvl8pPr>
            <a:lvl9pPr indent="-320040" lvl="8" marL="4114800" marR="0" rtl="0" algn="l">
              <a:lnSpc>
                <a:spcPct val="100000"/>
              </a:lnSpc>
              <a:spcBef>
                <a:spcPts val="3200"/>
              </a:spcBef>
              <a:spcAft>
                <a:spcPts val="0"/>
              </a:spcAft>
              <a:buClr>
                <a:srgbClr val="9A7865"/>
              </a:buClr>
              <a:buSzPts val="1440"/>
              <a:buFont typeface="Arial"/>
              <a:buChar char="•"/>
              <a:defRPr b="0" i="0" sz="3600" u="none" cap="none" strike="noStrike">
                <a:solidFill>
                  <a:srgbClr val="625B48"/>
                </a:solidFill>
                <a:latin typeface="Arial"/>
                <a:ea typeface="Arial"/>
                <a:cs typeface="Arial"/>
                <a:sym typeface="Arial"/>
              </a:defRPr>
            </a:lvl9pPr>
          </a:lstStyle>
          <a:p/>
        </p:txBody>
      </p:sp>
      <p:sp>
        <p:nvSpPr>
          <p:cNvPr id="7" name="Google Shape;7;p45"/>
          <p:cNvSpPr txBox="1"/>
          <p:nvPr>
            <p:ph type="title"/>
          </p:nvPr>
        </p:nvSpPr>
        <p:spPr>
          <a:xfrm>
            <a:off x="1104900" y="571500"/>
            <a:ext cx="10795000" cy="2362200"/>
          </a:xfrm>
          <a:prstGeom prst="rect">
            <a:avLst/>
          </a:prstGeom>
          <a:noFill/>
          <a:ln>
            <a:noFill/>
          </a:ln>
        </p:spPr>
        <p:txBody>
          <a:bodyPr anchorCtr="0" anchor="ctr" bIns="50800" lIns="50800" spcFirstLastPara="1" rIns="50800" wrap="square" tIns="50800">
            <a:normAutofit/>
          </a:bodyPr>
          <a:lstStyle>
            <a:lvl1pPr lvl="0" marR="0" rtl="0" algn="ctr">
              <a:lnSpc>
                <a:spcPct val="100000"/>
              </a:lnSpc>
              <a:spcBef>
                <a:spcPts val="0"/>
              </a:spcBef>
              <a:spcAft>
                <a:spcPts val="0"/>
              </a:spcAft>
              <a:buClr>
                <a:srgbClr val="9A7865"/>
              </a:buClr>
              <a:buSzPts val="7600"/>
              <a:buFont typeface="Arial"/>
              <a:buNone/>
              <a:defRPr b="0" i="0" sz="7600" u="none" cap="none" strike="noStrike">
                <a:solidFill>
                  <a:srgbClr val="85604A"/>
                </a:solidFill>
                <a:latin typeface="Arial"/>
                <a:ea typeface="Arial"/>
                <a:cs typeface="Arial"/>
                <a:sym typeface="Arial"/>
              </a:defRPr>
            </a:lvl1pPr>
            <a:lvl2pPr lvl="1" marR="0" rtl="0" algn="ctr">
              <a:lnSpc>
                <a:spcPct val="100000"/>
              </a:lnSpc>
              <a:spcBef>
                <a:spcPts val="0"/>
              </a:spcBef>
              <a:spcAft>
                <a:spcPts val="0"/>
              </a:spcAft>
              <a:buClr>
                <a:srgbClr val="9A7865"/>
              </a:buClr>
              <a:buSzPts val="7600"/>
              <a:buFont typeface="Arial"/>
              <a:buNone/>
              <a:defRPr b="0" i="0" sz="7600" u="none" cap="none" strike="noStrike">
                <a:solidFill>
                  <a:srgbClr val="85604A"/>
                </a:solidFill>
                <a:latin typeface="Arial"/>
                <a:ea typeface="Arial"/>
                <a:cs typeface="Arial"/>
                <a:sym typeface="Arial"/>
              </a:defRPr>
            </a:lvl2pPr>
            <a:lvl3pPr lvl="2" marR="0" rtl="0" algn="ctr">
              <a:lnSpc>
                <a:spcPct val="100000"/>
              </a:lnSpc>
              <a:spcBef>
                <a:spcPts val="0"/>
              </a:spcBef>
              <a:spcAft>
                <a:spcPts val="0"/>
              </a:spcAft>
              <a:buClr>
                <a:srgbClr val="9A7865"/>
              </a:buClr>
              <a:buSzPts val="7600"/>
              <a:buFont typeface="Arial"/>
              <a:buNone/>
              <a:defRPr b="0" i="0" sz="7600" u="none" cap="none" strike="noStrike">
                <a:solidFill>
                  <a:srgbClr val="85604A"/>
                </a:solidFill>
                <a:latin typeface="Arial"/>
                <a:ea typeface="Arial"/>
                <a:cs typeface="Arial"/>
                <a:sym typeface="Arial"/>
              </a:defRPr>
            </a:lvl3pPr>
            <a:lvl4pPr lvl="3" marR="0" rtl="0" algn="ctr">
              <a:lnSpc>
                <a:spcPct val="100000"/>
              </a:lnSpc>
              <a:spcBef>
                <a:spcPts val="0"/>
              </a:spcBef>
              <a:spcAft>
                <a:spcPts val="0"/>
              </a:spcAft>
              <a:buClr>
                <a:srgbClr val="9A7865"/>
              </a:buClr>
              <a:buSzPts val="7600"/>
              <a:buFont typeface="Arial"/>
              <a:buNone/>
              <a:defRPr b="0" i="0" sz="7600" u="none" cap="none" strike="noStrike">
                <a:solidFill>
                  <a:srgbClr val="85604A"/>
                </a:solidFill>
                <a:latin typeface="Arial"/>
                <a:ea typeface="Arial"/>
                <a:cs typeface="Arial"/>
                <a:sym typeface="Arial"/>
              </a:defRPr>
            </a:lvl4pPr>
            <a:lvl5pPr lvl="4" marR="0" rtl="0" algn="ctr">
              <a:lnSpc>
                <a:spcPct val="100000"/>
              </a:lnSpc>
              <a:spcBef>
                <a:spcPts val="0"/>
              </a:spcBef>
              <a:spcAft>
                <a:spcPts val="0"/>
              </a:spcAft>
              <a:buClr>
                <a:srgbClr val="9A7865"/>
              </a:buClr>
              <a:buSzPts val="7600"/>
              <a:buFont typeface="Arial"/>
              <a:buNone/>
              <a:defRPr b="0" i="0" sz="7600" u="none" cap="none" strike="noStrike">
                <a:solidFill>
                  <a:srgbClr val="85604A"/>
                </a:solidFill>
                <a:latin typeface="Arial"/>
                <a:ea typeface="Arial"/>
                <a:cs typeface="Arial"/>
                <a:sym typeface="Arial"/>
              </a:defRPr>
            </a:lvl5pPr>
            <a:lvl6pPr lvl="5" marR="0" rtl="0" algn="ctr">
              <a:lnSpc>
                <a:spcPct val="100000"/>
              </a:lnSpc>
              <a:spcBef>
                <a:spcPts val="0"/>
              </a:spcBef>
              <a:spcAft>
                <a:spcPts val="0"/>
              </a:spcAft>
              <a:buClr>
                <a:srgbClr val="9A7865"/>
              </a:buClr>
              <a:buSzPts val="7600"/>
              <a:buFont typeface="Arial"/>
              <a:buNone/>
              <a:defRPr b="0" i="0" sz="7600" u="none" cap="none" strike="noStrike">
                <a:solidFill>
                  <a:srgbClr val="85604A"/>
                </a:solidFill>
                <a:latin typeface="Arial"/>
                <a:ea typeface="Arial"/>
                <a:cs typeface="Arial"/>
                <a:sym typeface="Arial"/>
              </a:defRPr>
            </a:lvl6pPr>
            <a:lvl7pPr lvl="6" marR="0" rtl="0" algn="ctr">
              <a:lnSpc>
                <a:spcPct val="100000"/>
              </a:lnSpc>
              <a:spcBef>
                <a:spcPts val="0"/>
              </a:spcBef>
              <a:spcAft>
                <a:spcPts val="0"/>
              </a:spcAft>
              <a:buClr>
                <a:srgbClr val="9A7865"/>
              </a:buClr>
              <a:buSzPts val="7600"/>
              <a:buFont typeface="Arial"/>
              <a:buNone/>
              <a:defRPr b="0" i="0" sz="7600" u="none" cap="none" strike="noStrike">
                <a:solidFill>
                  <a:srgbClr val="85604A"/>
                </a:solidFill>
                <a:latin typeface="Arial"/>
                <a:ea typeface="Arial"/>
                <a:cs typeface="Arial"/>
                <a:sym typeface="Arial"/>
              </a:defRPr>
            </a:lvl7pPr>
            <a:lvl8pPr lvl="7" marR="0" rtl="0" algn="ctr">
              <a:lnSpc>
                <a:spcPct val="100000"/>
              </a:lnSpc>
              <a:spcBef>
                <a:spcPts val="0"/>
              </a:spcBef>
              <a:spcAft>
                <a:spcPts val="0"/>
              </a:spcAft>
              <a:buClr>
                <a:srgbClr val="9A7865"/>
              </a:buClr>
              <a:buSzPts val="7600"/>
              <a:buFont typeface="Arial"/>
              <a:buNone/>
              <a:defRPr b="0" i="0" sz="7600" u="none" cap="none" strike="noStrike">
                <a:solidFill>
                  <a:srgbClr val="85604A"/>
                </a:solidFill>
                <a:latin typeface="Arial"/>
                <a:ea typeface="Arial"/>
                <a:cs typeface="Arial"/>
                <a:sym typeface="Arial"/>
              </a:defRPr>
            </a:lvl8pPr>
            <a:lvl9pPr lvl="8" marR="0" rtl="0" algn="ctr">
              <a:lnSpc>
                <a:spcPct val="100000"/>
              </a:lnSpc>
              <a:spcBef>
                <a:spcPts val="0"/>
              </a:spcBef>
              <a:spcAft>
                <a:spcPts val="0"/>
              </a:spcAft>
              <a:buClr>
                <a:srgbClr val="9A7865"/>
              </a:buClr>
              <a:buSzPts val="7600"/>
              <a:buFont typeface="Arial"/>
              <a:buNone/>
              <a:defRPr b="0" i="0" sz="7600" u="none" cap="none" strike="noStrike">
                <a:solidFill>
                  <a:srgbClr val="85604A"/>
                </a:solidFill>
                <a:latin typeface="Arial"/>
                <a:ea typeface="Arial"/>
                <a:cs typeface="Arial"/>
                <a:sym typeface="Arial"/>
              </a:defRPr>
            </a:lvl9pPr>
          </a:lstStyle>
          <a:p/>
        </p:txBody>
      </p:sp>
      <p:sp>
        <p:nvSpPr>
          <p:cNvPr id="8" name="Google Shape;8;p45"/>
          <p:cNvSpPr txBox="1"/>
          <p:nvPr>
            <p:ph idx="12" type="sldNum"/>
          </p:nvPr>
        </p:nvSpPr>
        <p:spPr>
          <a:xfrm>
            <a:off x="6311798" y="9327743"/>
            <a:ext cx="368504" cy="425858"/>
          </a:xfrm>
          <a:prstGeom prst="rect">
            <a:avLst/>
          </a:prstGeom>
          <a:noFill/>
          <a:ln>
            <a:noFill/>
          </a:ln>
        </p:spPr>
        <p:txBody>
          <a:bodyPr anchorCtr="0" anchor="b" bIns="50800" lIns="50800" spcFirstLastPara="1" rIns="50800" wrap="square" tIns="50800">
            <a:spAutoFit/>
          </a:bodyPr>
          <a:lstStyle>
            <a:lvl1pPr indent="0" lvl="0" marL="0" marR="0" rtl="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1pPr>
            <a:lvl2pPr indent="0" lvl="1" marL="0" marR="0" rtl="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2pPr>
            <a:lvl3pPr indent="0" lvl="2" marL="0" marR="0" rtl="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3pPr>
            <a:lvl4pPr indent="0" lvl="3" marL="0" marR="0" rtl="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4pPr>
            <a:lvl5pPr indent="0" lvl="4" marL="0" marR="0" rtl="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5pPr>
            <a:lvl6pPr indent="0" lvl="5" marL="0" marR="0" rtl="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6pPr>
            <a:lvl7pPr indent="0" lvl="6" marL="0" marR="0" rtl="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7pPr>
            <a:lvl8pPr indent="0" lvl="7" marL="0" marR="0" rtl="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8pPr>
            <a:lvl9pPr indent="0" lvl="8" marL="0" marR="0" rtl="0" algn="ctr">
              <a:lnSpc>
                <a:spcPct val="100000"/>
              </a:lnSpc>
              <a:spcBef>
                <a:spcPts val="0"/>
              </a:spcBef>
              <a:spcAft>
                <a:spcPts val="0"/>
              </a:spcAft>
              <a:buClr>
                <a:srgbClr val="9A7865"/>
              </a:buClr>
              <a:buSzPts val="1800"/>
              <a:buFont typeface="Arial"/>
              <a:buNone/>
              <a:defRPr b="1" i="0" sz="1800" u="none" cap="none" strike="noStrike">
                <a:solidFill>
                  <a:srgbClr val="51573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b="0"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 Id="rId4" Type="http://schemas.openxmlformats.org/officeDocument/2006/relationships/image" Target="../media/image12.png"/><Relationship Id="rId5"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7.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7.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8.png"/><Relationship Id="rId4" Type="http://schemas.openxmlformats.org/officeDocument/2006/relationships/image" Target="../media/image16.jpg"/><Relationship Id="rId5" Type="http://schemas.openxmlformats.org/officeDocument/2006/relationships/image" Target="../media/image1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8.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8.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jpg"/><Relationship Id="rId4" Type="http://schemas.openxmlformats.org/officeDocument/2006/relationships/image" Target="../media/image16.jpg"/><Relationship Id="rId5" Type="http://schemas.openxmlformats.org/officeDocument/2006/relationships/image" Target="../media/image10.jpg"/><Relationship Id="rId6" Type="http://schemas.openxmlformats.org/officeDocument/2006/relationships/image" Target="../media/image3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1.png"/><Relationship Id="rId4" Type="http://schemas.openxmlformats.org/officeDocument/2006/relationships/image" Target="../media/image13.png"/><Relationship Id="rId5" Type="http://schemas.openxmlformats.org/officeDocument/2006/relationships/image" Target="../media/image7.png"/><Relationship Id="rId6"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16.jpg"/><Relationship Id="rId5"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3.png"/><Relationship Id="rId4" Type="http://schemas.openxmlformats.org/officeDocument/2006/relationships/image" Target="../media/image32.png"/><Relationship Id="rId5"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 name="Shape 44"/>
        <p:cNvGrpSpPr/>
        <p:nvPr/>
      </p:nvGrpSpPr>
      <p:grpSpPr>
        <a:xfrm>
          <a:off x="0" y="0"/>
          <a:ext cx="0" cy="0"/>
          <a:chOff x="0" y="0"/>
          <a:chExt cx="0" cy="0"/>
        </a:xfrm>
      </p:grpSpPr>
      <p:pic>
        <p:nvPicPr>
          <p:cNvPr descr="Image" id="45" name="Google Shape;45;p1"/>
          <p:cNvPicPr preferRelativeResize="0"/>
          <p:nvPr/>
        </p:nvPicPr>
        <p:blipFill rotWithShape="1">
          <a:blip r:embed="rId3">
            <a:alphaModFix/>
          </a:blip>
          <a:srcRect b="0" l="0" r="0" t="0"/>
          <a:stretch/>
        </p:blipFill>
        <p:spPr>
          <a:xfrm>
            <a:off x="13" y="0"/>
            <a:ext cx="13263113" cy="13263113"/>
          </a:xfrm>
          <a:prstGeom prst="rect">
            <a:avLst/>
          </a:prstGeom>
          <a:noFill/>
          <a:ln>
            <a:noFill/>
          </a:ln>
        </p:spPr>
      </p:pic>
      <p:pic>
        <p:nvPicPr>
          <p:cNvPr descr="Image" id="46" name="Google Shape;46;p1"/>
          <p:cNvPicPr preferRelativeResize="0"/>
          <p:nvPr/>
        </p:nvPicPr>
        <p:blipFill rotWithShape="1">
          <a:blip r:embed="rId4">
            <a:alphaModFix/>
          </a:blip>
          <a:srcRect b="0" l="0" r="0" t="0"/>
          <a:stretch/>
        </p:blipFill>
        <p:spPr>
          <a:xfrm>
            <a:off x="1104900" y="708676"/>
            <a:ext cx="10795000" cy="4787862"/>
          </a:xfrm>
          <a:prstGeom prst="rect">
            <a:avLst/>
          </a:prstGeom>
          <a:noFill/>
          <a:ln>
            <a:noFill/>
          </a:ln>
        </p:spPr>
      </p:pic>
      <p:pic>
        <p:nvPicPr>
          <p:cNvPr id="47" name="Google Shape;47;p1"/>
          <p:cNvPicPr preferRelativeResize="0"/>
          <p:nvPr/>
        </p:nvPicPr>
        <p:blipFill rotWithShape="1">
          <a:blip r:embed="rId5">
            <a:alphaModFix/>
          </a:blip>
          <a:srcRect b="3034" l="0" r="0" t="3034"/>
          <a:stretch/>
        </p:blipFill>
        <p:spPr>
          <a:xfrm>
            <a:off x="2090145" y="7162277"/>
            <a:ext cx="8824510" cy="3207942"/>
          </a:xfrm>
          <a:prstGeom prst="rect">
            <a:avLst/>
          </a:prstGeom>
          <a:noFill/>
          <a:ln>
            <a:noFill/>
          </a:ln>
        </p:spPr>
      </p:pic>
      <p:sp>
        <p:nvSpPr>
          <p:cNvPr id="48" name="Google Shape;48;p1"/>
          <p:cNvSpPr txBox="1"/>
          <p:nvPr/>
        </p:nvSpPr>
        <p:spPr>
          <a:xfrm>
            <a:off x="2786919" y="5582357"/>
            <a:ext cx="7689300" cy="1149300"/>
          </a:xfrm>
          <a:prstGeom prst="rect">
            <a:avLst/>
          </a:prstGeom>
          <a:noFill/>
          <a:ln>
            <a:noFill/>
          </a:ln>
        </p:spPr>
        <p:txBody>
          <a:bodyPr anchorCtr="0" anchor="t" bIns="50800" lIns="50800" spcFirstLastPara="1" rIns="50800" wrap="square" tIns="50800">
            <a:spAutoFit/>
          </a:bodyPr>
          <a:lstStyle/>
          <a:p>
            <a:pPr indent="0" lvl="0" marL="0" marR="0" rtl="0" algn="ctr">
              <a:lnSpc>
                <a:spcPct val="100000"/>
              </a:lnSpc>
              <a:spcBef>
                <a:spcPts val="0"/>
              </a:spcBef>
              <a:spcAft>
                <a:spcPts val="0"/>
              </a:spcAft>
              <a:buClr>
                <a:srgbClr val="9A7865"/>
              </a:buClr>
              <a:buSzPts val="4000"/>
              <a:buFont typeface="Arial"/>
              <a:buNone/>
            </a:pPr>
            <a:r>
              <a:rPr lang="en-US" sz="4000">
                <a:solidFill>
                  <a:schemeClr val="accent3"/>
                </a:solidFill>
              </a:rPr>
              <a:t>May </a:t>
            </a:r>
            <a:r>
              <a:rPr b="0" i="0" lang="en-US" sz="4000" u="none" cap="none" strike="noStrike">
                <a:solidFill>
                  <a:schemeClr val="accent3"/>
                </a:solidFill>
                <a:latin typeface="Arial"/>
                <a:ea typeface="Arial"/>
                <a:cs typeface="Arial"/>
                <a:sym typeface="Arial"/>
              </a:rPr>
              <a:t>1</a:t>
            </a:r>
            <a:r>
              <a:rPr lang="en-US" sz="4000">
                <a:solidFill>
                  <a:schemeClr val="accent3"/>
                </a:solidFill>
              </a:rPr>
              <a:t>2</a:t>
            </a:r>
            <a:r>
              <a:rPr b="0" i="0" lang="en-US" sz="4000" u="none" cap="none" strike="noStrike">
                <a:solidFill>
                  <a:schemeClr val="accent3"/>
                </a:solidFill>
                <a:latin typeface="Arial"/>
                <a:ea typeface="Arial"/>
                <a:cs typeface="Arial"/>
                <a:sym typeface="Arial"/>
              </a:rPr>
              <a:t>, 2026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9A7865"/>
              </a:buClr>
              <a:buSzPts val="4000"/>
              <a:buFont typeface="Arial"/>
              <a:buNone/>
            </a:pPr>
            <a:r>
              <a:rPr b="0" i="0" lang="en-US" sz="2800" u="none" cap="none" strike="noStrike">
                <a:solidFill>
                  <a:schemeClr val="accent3"/>
                </a:solidFill>
                <a:latin typeface="Arial"/>
                <a:ea typeface="Arial"/>
                <a:cs typeface="Arial"/>
                <a:sym typeface="Arial"/>
              </a:rPr>
              <a:t>7:00 PM Rimrock High School Library</a:t>
            </a:r>
            <a:endParaRPr b="0" i="0" sz="28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g3c0d2d41c4d_0_275"/>
          <p:cNvSpPr txBox="1"/>
          <p:nvPr>
            <p:ph idx="4294967295" type="title"/>
          </p:nvPr>
        </p:nvSpPr>
        <p:spPr>
          <a:xfrm>
            <a:off x="1104950" y="458050"/>
            <a:ext cx="10794900" cy="927000"/>
          </a:xfrm>
          <a:prstGeom prst="rect">
            <a:avLst/>
          </a:prstGeom>
          <a:noFill/>
          <a:ln>
            <a:noFill/>
          </a:ln>
        </p:spPr>
        <p:txBody>
          <a:bodyPr anchorCtr="0" anchor="ctr" bIns="50800" lIns="50800" spcFirstLastPara="1" rIns="50800" wrap="square" tIns="50800">
            <a:normAutofit/>
          </a:bodyPr>
          <a:lstStyle/>
          <a:p>
            <a:pPr indent="0" lvl="0" marL="457200" rtl="0" algn="ctr">
              <a:lnSpc>
                <a:spcPct val="100000"/>
              </a:lnSpc>
              <a:spcBef>
                <a:spcPts val="0"/>
              </a:spcBef>
              <a:spcAft>
                <a:spcPts val="0"/>
              </a:spcAft>
              <a:buSzPts val="1800"/>
              <a:buNone/>
            </a:pPr>
            <a:r>
              <a:rPr b="1" lang="en-US" sz="3600" u="sng">
                <a:solidFill>
                  <a:srgbClr val="000000"/>
                </a:solidFill>
                <a:latin typeface="Times New Roman"/>
                <a:ea typeface="Times New Roman"/>
                <a:cs typeface="Times New Roman"/>
                <a:sym typeface="Times New Roman"/>
              </a:rPr>
              <a:t>GVE Staff Spotlight - Bonni Draper</a:t>
            </a:r>
            <a:endParaRPr b="1" sz="3600" u="sng">
              <a:solidFill>
                <a:srgbClr val="000000"/>
              </a:solidFill>
              <a:latin typeface="Times New Roman"/>
              <a:ea typeface="Times New Roman"/>
              <a:cs typeface="Times New Roman"/>
              <a:sym typeface="Times New Roman"/>
            </a:endParaRPr>
          </a:p>
        </p:txBody>
      </p:sp>
      <p:sp>
        <p:nvSpPr>
          <p:cNvPr id="154" name="Google Shape;154;g3c0d2d41c4d_0_275"/>
          <p:cNvSpPr txBox="1"/>
          <p:nvPr/>
        </p:nvSpPr>
        <p:spPr>
          <a:xfrm>
            <a:off x="618500" y="1367400"/>
            <a:ext cx="7347600" cy="1365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600"/>
              </a:spcBef>
              <a:spcAft>
                <a:spcPts val="0"/>
              </a:spcAft>
              <a:buClr>
                <a:srgbClr val="000000"/>
              </a:buClr>
              <a:buSzPts val="2400"/>
              <a:buFont typeface="Arial"/>
              <a:buNone/>
            </a:pPr>
            <a:r>
              <a:t/>
            </a:r>
            <a:endParaRPr b="0" i="0" sz="3800" u="none" cap="none" strike="noStrike">
              <a:solidFill>
                <a:srgbClr val="000000"/>
              </a:solidFill>
              <a:latin typeface="Georgia"/>
              <a:ea typeface="Georgia"/>
              <a:cs typeface="Georgia"/>
              <a:sym typeface="Georgia"/>
            </a:endParaRPr>
          </a:p>
          <a:p>
            <a:pPr indent="0" lvl="0" marL="0" marR="0" rtl="0" algn="l">
              <a:lnSpc>
                <a:spcPct val="100000"/>
              </a:lnSpc>
              <a:spcBef>
                <a:spcPts val="600"/>
              </a:spcBef>
              <a:spcAft>
                <a:spcPts val="0"/>
              </a:spcAft>
              <a:buClr>
                <a:srgbClr val="000000"/>
              </a:buClr>
              <a:buSzPts val="2800"/>
              <a:buFont typeface="Arial"/>
              <a:buNone/>
            </a:pPr>
            <a:r>
              <a:t/>
            </a:r>
            <a:endParaRPr b="0" i="0" sz="2800" u="none" cap="none" strike="noStrike">
              <a:solidFill>
                <a:srgbClr val="888888"/>
              </a:solidFill>
              <a:latin typeface="Georgia"/>
              <a:ea typeface="Georgia"/>
              <a:cs typeface="Georgia"/>
              <a:sym typeface="Georgia"/>
            </a:endParaRPr>
          </a:p>
        </p:txBody>
      </p:sp>
      <p:pic>
        <p:nvPicPr>
          <p:cNvPr id="155" name="Google Shape;155;g3c0d2d41c4d_0_275"/>
          <p:cNvPicPr preferRelativeResize="0"/>
          <p:nvPr/>
        </p:nvPicPr>
        <p:blipFill>
          <a:blip r:embed="rId3">
            <a:alphaModFix/>
          </a:blip>
          <a:stretch>
            <a:fillRect/>
          </a:stretch>
        </p:blipFill>
        <p:spPr>
          <a:xfrm>
            <a:off x="7456975" y="1565800"/>
            <a:ext cx="5012649" cy="3693776"/>
          </a:xfrm>
          <a:prstGeom prst="rect">
            <a:avLst/>
          </a:prstGeom>
          <a:noFill/>
          <a:ln>
            <a:noFill/>
          </a:ln>
        </p:spPr>
      </p:pic>
      <p:graphicFrame>
        <p:nvGraphicFramePr>
          <p:cNvPr id="156" name="Google Shape;156;g3c0d2d41c4d_0_275"/>
          <p:cNvGraphicFramePr/>
          <p:nvPr/>
        </p:nvGraphicFramePr>
        <p:xfrm>
          <a:off x="152400" y="152400"/>
          <a:ext cx="3000000" cy="3000000"/>
        </p:xfrm>
        <a:graphic>
          <a:graphicData uri="http://schemas.openxmlformats.org/drawingml/2006/table">
            <a:tbl>
              <a:tblPr>
                <a:noFill/>
                <a:tableStyleId>{D58C67B4-C58F-4758-8ADC-26CA323CD37E}</a:tableStyleId>
              </a:tblPr>
              <a:tblGrid>
                <a:gridCol w="10182225"/>
                <a:gridCol w="1743075"/>
                <a:gridCol w="1905000"/>
                <a:gridCol w="1076325"/>
              </a:tblGrid>
              <a:tr h="1905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r">
                        <a:lnSpc>
                          <a:spcPct val="136363"/>
                        </a:lnSpc>
                        <a:spcBef>
                          <a:spcPts val="0"/>
                        </a:spcBef>
                        <a:spcAft>
                          <a:spcPts val="0"/>
                        </a:spcAft>
                        <a:buNone/>
                      </a:pPr>
                      <a:r>
                        <a:rPr lang="en-US" sz="1100">
                          <a:solidFill>
                            <a:srgbClr val="5E5E5E"/>
                          </a:solidFill>
                          <a:highlight>
                            <a:srgbClr val="FFFFFF"/>
                          </a:highlight>
                          <a:latin typeface="Roboto"/>
                          <a:ea typeface="Roboto"/>
                          <a:cs typeface="Roboto"/>
                          <a:sym typeface="Roboto"/>
                        </a:rPr>
                        <a:t>7:53 AM (5 hours ago)</a:t>
                      </a:r>
                      <a:endParaRPr sz="1100">
                        <a:solidFill>
                          <a:srgbClr val="5E5E5E"/>
                        </a:solidFill>
                        <a:highlight>
                          <a:srgbClr val="FFFFFF"/>
                        </a:highlight>
                        <a:latin typeface="Roboto"/>
                        <a:ea typeface="Roboto"/>
                        <a:cs typeface="Roboto"/>
                        <a:sym typeface="Roboto"/>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rowSpan="2">
                  <a:txBody>
                    <a:bodyPr/>
                    <a:lstStyle/>
                    <a:p>
                      <a:pPr indent="0" lvl="0" marL="0" rtl="0" algn="l">
                        <a:spcBef>
                          <a:spcPts val="0"/>
                        </a:spcBef>
                        <a:spcAft>
                          <a:spcPts val="0"/>
                        </a:spcAft>
                        <a:buNone/>
                      </a:pPr>
                      <a:r>
                        <a:t/>
                      </a:r>
                      <a:endParaRPr/>
                    </a:p>
                  </a:txBody>
                  <a:tcPr marT="91425" marB="91425" marR="91425" marL="91425"/>
                </a:tc>
              </a:tr>
              <a:tr h="190500">
                <a:tc gridSpan="3">
                  <a:txBody>
                    <a:bodyPr/>
                    <a:lstStyle/>
                    <a:p>
                      <a:pPr indent="0" lvl="0" marL="0" rtl="0" algn="l">
                        <a:spcBef>
                          <a:spcPts val="0"/>
                        </a:spcBef>
                        <a:spcAft>
                          <a:spcPts val="0"/>
                        </a:spcAft>
                        <a:buNone/>
                      </a:pPr>
                      <a:r>
                        <a:t/>
                      </a:r>
                      <a:endParaRPr/>
                    </a:p>
                  </a:txBody>
                  <a:tcPr marT="91425" marB="91425" marR="91425" marL="91425"/>
                </a:tc>
                <a:tc hMerge="1"/>
                <a:tc hMerge="1"/>
                <a:tc vMerge="1"/>
              </a:tr>
            </a:tbl>
          </a:graphicData>
        </a:graphic>
      </p:graphicFrame>
      <p:sp>
        <p:nvSpPr>
          <p:cNvPr id="157" name="Google Shape;157;g3c0d2d41c4d_0_275"/>
          <p:cNvSpPr txBox="1"/>
          <p:nvPr/>
        </p:nvSpPr>
        <p:spPr>
          <a:xfrm>
            <a:off x="276450" y="1367400"/>
            <a:ext cx="7038900" cy="7677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lnSpc>
                <a:spcPct val="150000"/>
              </a:lnSpc>
              <a:spcBef>
                <a:spcPts val="600"/>
              </a:spcBef>
              <a:spcAft>
                <a:spcPts val="0"/>
              </a:spcAft>
              <a:buNone/>
            </a:pPr>
            <a:r>
              <a:rPr lang="en-US" sz="1500">
                <a:solidFill>
                  <a:srgbClr val="FFFFFF"/>
                </a:solidFill>
                <a:highlight>
                  <a:srgbClr val="000000"/>
                </a:highlight>
              </a:rPr>
              <a:t>Bonni was born and raised in California but has spent the majority of her life in Grand View, Idaho with her husband Robert for the past 43 years. Together they have raised 3 boys, all of which are graduates of Rimrock High School. Her time spent in the school district started back in the mid 80's where she was hired as a teacher's aid for a year in the 4th grade class of Merla Deeds also spending a bit of time substituting in the next few years. She spent many years after that helping in her children's classes and also as a Cub Scout leader. It wasn't until 2006 that she became hired full-time as a Paraprofessional teaching in PreK and working in Special Ed. For 15 years she had the privilege and joy of working in the classroom with many wonderful students in their early first years of school. In 2022 she was given the opportunity to experience a different dynamic in the school, that of Administration Assistant, and has now completed 5 years in this role. She considers being able to associate with all the students, their parents, and staff as a pleasure. Her hope has always been to help the students feel joy and confidence in themselves and to know they are safe and wanted at school. This year will mark 20 years as an employee and member of the Bruneau-Grand View School District family/team. Her favorite things to do outside of work are spending time with family and friends, hosting gatherings, jeeping with Robert, traveling, playing with grandkids, listening and singing with the radio, playing the piano, housekeeping and gardening, reading when able, going on parts run dates, and trying to keep up with Robert!</a:t>
            </a:r>
            <a:endParaRPr sz="1500">
              <a:solidFill>
                <a:srgbClr val="FFFFFF"/>
              </a:solidFill>
              <a:highlight>
                <a:srgbClr val="000000"/>
              </a:high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g3c4fbade428_0_27"/>
          <p:cNvSpPr txBox="1"/>
          <p:nvPr>
            <p:ph type="title"/>
          </p:nvPr>
        </p:nvSpPr>
        <p:spPr>
          <a:xfrm>
            <a:off x="1104900" y="571500"/>
            <a:ext cx="5544000" cy="2362200"/>
          </a:xfrm>
          <a:prstGeom prst="rect">
            <a:avLst/>
          </a:prstGeom>
          <a:noFill/>
          <a:ln>
            <a:noFill/>
          </a:ln>
        </p:spPr>
        <p:txBody>
          <a:bodyPr anchorCtr="0" anchor="ctr" bIns="50800" lIns="50800" spcFirstLastPara="1" rIns="50800" wrap="square" tIns="50800">
            <a:normAutofit fontScale="90000"/>
          </a:bodyPr>
          <a:lstStyle/>
          <a:p>
            <a:pPr indent="0" lvl="0" marL="0" rtl="0" algn="ctr">
              <a:lnSpc>
                <a:spcPct val="100000"/>
              </a:lnSpc>
              <a:spcBef>
                <a:spcPts val="0"/>
              </a:spcBef>
              <a:spcAft>
                <a:spcPts val="0"/>
              </a:spcAft>
              <a:buClr>
                <a:srgbClr val="000000"/>
              </a:buClr>
              <a:buSzPts val="891"/>
              <a:buFont typeface="Arial"/>
              <a:buNone/>
            </a:pPr>
            <a:r>
              <a:rPr lang="en-US" sz="5040"/>
              <a:t>Bruneau Elementary </a:t>
            </a:r>
            <a:endParaRPr sz="5040"/>
          </a:p>
          <a:p>
            <a:pPr indent="0" lvl="0" marL="0" rtl="0" algn="ctr">
              <a:lnSpc>
                <a:spcPct val="100000"/>
              </a:lnSpc>
              <a:spcBef>
                <a:spcPts val="0"/>
              </a:spcBef>
              <a:spcAft>
                <a:spcPts val="0"/>
              </a:spcAft>
              <a:buClr>
                <a:srgbClr val="000000"/>
              </a:buClr>
              <a:buSzPts val="891"/>
              <a:buFont typeface="Arial"/>
              <a:buNone/>
            </a:pPr>
            <a:r>
              <a:rPr lang="en-US" sz="5040"/>
              <a:t>Staff Spotlight</a:t>
            </a:r>
            <a:endParaRPr sz="5040"/>
          </a:p>
          <a:p>
            <a:pPr indent="0" lvl="0" marL="0" rtl="0" algn="ctr">
              <a:lnSpc>
                <a:spcPct val="100000"/>
              </a:lnSpc>
              <a:spcBef>
                <a:spcPts val="0"/>
              </a:spcBef>
              <a:spcAft>
                <a:spcPts val="0"/>
              </a:spcAft>
              <a:buClr>
                <a:srgbClr val="000000"/>
              </a:buClr>
              <a:buSzPts val="891"/>
              <a:buFont typeface="Arial"/>
              <a:buNone/>
            </a:pPr>
            <a:r>
              <a:rPr lang="en-US" sz="5040"/>
              <a:t>Karla Snell</a:t>
            </a:r>
            <a:endParaRPr/>
          </a:p>
        </p:txBody>
      </p:sp>
      <p:sp>
        <p:nvSpPr>
          <p:cNvPr id="163" name="Google Shape;163;g3c4fbade428_0_27"/>
          <p:cNvSpPr txBox="1"/>
          <p:nvPr>
            <p:ph idx="1" type="body"/>
          </p:nvPr>
        </p:nvSpPr>
        <p:spPr>
          <a:xfrm>
            <a:off x="1104900" y="2707750"/>
            <a:ext cx="6139500" cy="6030000"/>
          </a:xfrm>
          <a:prstGeom prst="rect">
            <a:avLst/>
          </a:prstGeom>
          <a:noFill/>
          <a:ln>
            <a:noFill/>
          </a:ln>
        </p:spPr>
        <p:txBody>
          <a:bodyPr anchorCtr="0" anchor="ctr" bIns="50800" lIns="50800" spcFirstLastPara="1" rIns="50800" wrap="square" tIns="50800">
            <a:normAutofit fontScale="85000" lnSpcReduction="10000"/>
          </a:bodyPr>
          <a:lstStyle/>
          <a:p>
            <a:pPr indent="0" lvl="0" marL="381000" marR="381000" rtl="0" algn="l">
              <a:lnSpc>
                <a:spcPct val="115000"/>
              </a:lnSpc>
              <a:spcBef>
                <a:spcPts val="1200"/>
              </a:spcBef>
              <a:spcAft>
                <a:spcPts val="0"/>
              </a:spcAft>
              <a:buSzPct val="65455"/>
              <a:buNone/>
            </a:pPr>
            <a:r>
              <a:t/>
            </a:r>
            <a:endParaRPr sz="1100">
              <a:solidFill>
                <a:srgbClr val="000000"/>
              </a:solidFill>
            </a:endParaRPr>
          </a:p>
          <a:p>
            <a:pPr indent="0" lvl="0" marL="0" rtl="0" algn="l">
              <a:lnSpc>
                <a:spcPct val="115000"/>
              </a:lnSpc>
              <a:spcBef>
                <a:spcPts val="1200"/>
              </a:spcBef>
              <a:spcAft>
                <a:spcPts val="0"/>
              </a:spcAft>
              <a:buNone/>
            </a:pPr>
            <a:r>
              <a:rPr lang="en-US" sz="2100">
                <a:solidFill>
                  <a:srgbClr val="000000"/>
                </a:solidFill>
              </a:rPr>
              <a:t>Raised in Indian Cove and a 1990 Nampa Christian graduate, Karla Snell earned a business degree from Boise State before embarking on a decade-long journey as a military spouse, which included living in Japan. After her husband’s 2010 retirement, Karla balanced fifteen years of bookkeeping with time spent at home raising her two children.</a:t>
            </a:r>
            <a:endParaRPr sz="2100">
              <a:solidFill>
                <a:srgbClr val="000000"/>
              </a:solidFill>
            </a:endParaRPr>
          </a:p>
          <a:p>
            <a:pPr indent="0" lvl="0" marL="0" rtl="0" algn="l">
              <a:lnSpc>
                <a:spcPct val="115000"/>
              </a:lnSpc>
              <a:spcBef>
                <a:spcPts val="1200"/>
              </a:spcBef>
              <a:spcAft>
                <a:spcPts val="0"/>
              </a:spcAft>
              <a:buNone/>
            </a:pPr>
            <a:r>
              <a:rPr lang="en-US" sz="2100">
                <a:solidFill>
                  <a:srgbClr val="000000"/>
                </a:solidFill>
              </a:rPr>
              <a:t>Now a vital part of Bruneau Elementary, Karla is known for her unwavering willingness to help with any task. Whether she is managing office needs or stepping into the classroom, she answers every request with a smile. The true highlight of her work is watching her lead her reading groups, where her dedication to her students' success truly shines.</a:t>
            </a:r>
            <a:endParaRPr sz="2100">
              <a:solidFill>
                <a:srgbClr val="000000"/>
              </a:solidFill>
            </a:endParaRPr>
          </a:p>
          <a:p>
            <a:pPr indent="0" lvl="0" marL="0" rtl="0" algn="l">
              <a:lnSpc>
                <a:spcPct val="115000"/>
              </a:lnSpc>
              <a:spcBef>
                <a:spcPts val="1200"/>
              </a:spcBef>
              <a:spcAft>
                <a:spcPts val="0"/>
              </a:spcAft>
              <a:buNone/>
            </a:pPr>
            <a:r>
              <a:rPr lang="en-US" sz="2100">
                <a:solidFill>
                  <a:srgbClr val="000000"/>
                </a:solidFill>
              </a:rPr>
              <a:t>Outside of school, Karla stays busy gardening and tackling home improvement projects. We are incredibly lucky to have her versatile talents and dedicated spirit on our team.</a:t>
            </a:r>
            <a:endParaRPr sz="2100">
              <a:solidFill>
                <a:srgbClr val="000000"/>
              </a:solidFill>
            </a:endParaRPr>
          </a:p>
          <a:p>
            <a:pPr indent="0" lvl="0" marL="0" rtl="0" algn="l">
              <a:lnSpc>
                <a:spcPct val="115000"/>
              </a:lnSpc>
              <a:spcBef>
                <a:spcPts val="1200"/>
              </a:spcBef>
              <a:spcAft>
                <a:spcPts val="1200"/>
              </a:spcAft>
              <a:buSzPct val="30000"/>
              <a:buNone/>
            </a:pPr>
            <a:r>
              <a:t/>
            </a:r>
            <a:endParaRPr sz="2400">
              <a:solidFill>
                <a:srgbClr val="000000"/>
              </a:solidFill>
            </a:endParaRPr>
          </a:p>
        </p:txBody>
      </p:sp>
      <p:pic>
        <p:nvPicPr>
          <p:cNvPr id="164" name="Google Shape;164;g3c4fbade428_0_27"/>
          <p:cNvPicPr preferRelativeResize="0"/>
          <p:nvPr/>
        </p:nvPicPr>
        <p:blipFill>
          <a:blip r:embed="rId3">
            <a:alphaModFix/>
          </a:blip>
          <a:stretch>
            <a:fillRect/>
          </a:stretch>
        </p:blipFill>
        <p:spPr>
          <a:xfrm>
            <a:off x="7329375" y="3147225"/>
            <a:ext cx="4848451" cy="50469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g3df07dcd7b9_0_6"/>
          <p:cNvPicPr preferRelativeResize="0"/>
          <p:nvPr/>
        </p:nvPicPr>
        <p:blipFill rotWithShape="1">
          <a:blip r:embed="rId3">
            <a:alphaModFix/>
          </a:blip>
          <a:srcRect b="0" l="0" r="0" t="0"/>
          <a:stretch/>
        </p:blipFill>
        <p:spPr>
          <a:xfrm>
            <a:off x="5424525" y="237568"/>
            <a:ext cx="2519556" cy="1104075"/>
          </a:xfrm>
          <a:prstGeom prst="rect">
            <a:avLst/>
          </a:prstGeom>
          <a:noFill/>
          <a:ln>
            <a:noFill/>
          </a:ln>
        </p:spPr>
      </p:pic>
      <p:pic>
        <p:nvPicPr>
          <p:cNvPr id="170" name="Google Shape;170;g3df07dcd7b9_0_6"/>
          <p:cNvPicPr preferRelativeResize="0"/>
          <p:nvPr/>
        </p:nvPicPr>
        <p:blipFill>
          <a:blip r:embed="rId4">
            <a:alphaModFix/>
          </a:blip>
          <a:stretch>
            <a:fillRect/>
          </a:stretch>
        </p:blipFill>
        <p:spPr>
          <a:xfrm>
            <a:off x="1428000" y="1341650"/>
            <a:ext cx="10512600" cy="84558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id="175" name="Google Shape;175;g3df07dcd7b9_0_90"/>
          <p:cNvPicPr preferRelativeResize="0"/>
          <p:nvPr/>
        </p:nvPicPr>
        <p:blipFill rotWithShape="1">
          <a:blip r:embed="rId3">
            <a:alphaModFix/>
          </a:blip>
          <a:srcRect b="0" l="0" r="0" t="0"/>
          <a:stretch/>
        </p:blipFill>
        <p:spPr>
          <a:xfrm>
            <a:off x="5424525" y="237568"/>
            <a:ext cx="2519556" cy="1104075"/>
          </a:xfrm>
          <a:prstGeom prst="rect">
            <a:avLst/>
          </a:prstGeom>
          <a:noFill/>
          <a:ln>
            <a:noFill/>
          </a:ln>
        </p:spPr>
      </p:pic>
      <p:pic>
        <p:nvPicPr>
          <p:cNvPr id="176" name="Google Shape;176;g3df07dcd7b9_0_90"/>
          <p:cNvPicPr preferRelativeResize="0"/>
          <p:nvPr/>
        </p:nvPicPr>
        <p:blipFill>
          <a:blip r:embed="rId4">
            <a:alphaModFix/>
          </a:blip>
          <a:stretch>
            <a:fillRect/>
          </a:stretch>
        </p:blipFill>
        <p:spPr>
          <a:xfrm>
            <a:off x="226300" y="1644050"/>
            <a:ext cx="12527399" cy="67769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id="181" name="Google Shape;181;g3df07dcd7b9_0_101"/>
          <p:cNvPicPr preferRelativeResize="0"/>
          <p:nvPr/>
        </p:nvPicPr>
        <p:blipFill rotWithShape="1">
          <a:blip r:embed="rId3">
            <a:alphaModFix/>
          </a:blip>
          <a:srcRect b="0" l="0" r="0" t="0"/>
          <a:stretch/>
        </p:blipFill>
        <p:spPr>
          <a:xfrm>
            <a:off x="5424525" y="237568"/>
            <a:ext cx="2519556" cy="1104075"/>
          </a:xfrm>
          <a:prstGeom prst="rect">
            <a:avLst/>
          </a:prstGeom>
          <a:noFill/>
          <a:ln>
            <a:noFill/>
          </a:ln>
        </p:spPr>
      </p:pic>
      <p:pic>
        <p:nvPicPr>
          <p:cNvPr id="182" name="Google Shape;182;g3df07dcd7b9_0_101"/>
          <p:cNvPicPr preferRelativeResize="0"/>
          <p:nvPr/>
        </p:nvPicPr>
        <p:blipFill>
          <a:blip r:embed="rId4">
            <a:alphaModFix/>
          </a:blip>
          <a:stretch>
            <a:fillRect/>
          </a:stretch>
        </p:blipFill>
        <p:spPr>
          <a:xfrm>
            <a:off x="1126025" y="1341649"/>
            <a:ext cx="11116551" cy="79336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g3df07dcd7b9_0_107"/>
          <p:cNvPicPr preferRelativeResize="0"/>
          <p:nvPr/>
        </p:nvPicPr>
        <p:blipFill rotWithShape="1">
          <a:blip r:embed="rId3">
            <a:alphaModFix/>
          </a:blip>
          <a:srcRect b="0" l="0" r="0" t="0"/>
          <a:stretch/>
        </p:blipFill>
        <p:spPr>
          <a:xfrm>
            <a:off x="5424525" y="237568"/>
            <a:ext cx="2519556" cy="1104075"/>
          </a:xfrm>
          <a:prstGeom prst="rect">
            <a:avLst/>
          </a:prstGeom>
          <a:noFill/>
          <a:ln>
            <a:noFill/>
          </a:ln>
        </p:spPr>
      </p:pic>
      <p:pic>
        <p:nvPicPr>
          <p:cNvPr id="188" name="Google Shape;188;g3df07dcd7b9_0_107"/>
          <p:cNvPicPr preferRelativeResize="0"/>
          <p:nvPr/>
        </p:nvPicPr>
        <p:blipFill>
          <a:blip r:embed="rId4">
            <a:alphaModFix/>
          </a:blip>
          <a:stretch>
            <a:fillRect/>
          </a:stretch>
        </p:blipFill>
        <p:spPr>
          <a:xfrm>
            <a:off x="916963" y="1341650"/>
            <a:ext cx="11170876" cy="80379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id="193" name="Google Shape;193;g3df07dcd7b9_0_113"/>
          <p:cNvPicPr preferRelativeResize="0"/>
          <p:nvPr/>
        </p:nvPicPr>
        <p:blipFill rotWithShape="1">
          <a:blip r:embed="rId3">
            <a:alphaModFix/>
          </a:blip>
          <a:srcRect b="0" l="0" r="0" t="0"/>
          <a:stretch/>
        </p:blipFill>
        <p:spPr>
          <a:xfrm>
            <a:off x="5424525" y="237568"/>
            <a:ext cx="2519556" cy="1104075"/>
          </a:xfrm>
          <a:prstGeom prst="rect">
            <a:avLst/>
          </a:prstGeom>
          <a:noFill/>
          <a:ln>
            <a:noFill/>
          </a:ln>
        </p:spPr>
      </p:pic>
      <p:pic>
        <p:nvPicPr>
          <p:cNvPr id="194" name="Google Shape;194;g3df07dcd7b9_0_113"/>
          <p:cNvPicPr preferRelativeResize="0"/>
          <p:nvPr/>
        </p:nvPicPr>
        <p:blipFill>
          <a:blip r:embed="rId4">
            <a:alphaModFix/>
          </a:blip>
          <a:stretch>
            <a:fillRect/>
          </a:stretch>
        </p:blipFill>
        <p:spPr>
          <a:xfrm>
            <a:off x="754125" y="1494055"/>
            <a:ext cx="11496551" cy="81447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g3df07dcd7b9_0_119"/>
          <p:cNvPicPr preferRelativeResize="0"/>
          <p:nvPr/>
        </p:nvPicPr>
        <p:blipFill rotWithShape="1">
          <a:blip r:embed="rId3">
            <a:alphaModFix/>
          </a:blip>
          <a:srcRect b="0" l="0" r="0" t="0"/>
          <a:stretch/>
        </p:blipFill>
        <p:spPr>
          <a:xfrm>
            <a:off x="5424525" y="237568"/>
            <a:ext cx="2519556" cy="1104075"/>
          </a:xfrm>
          <a:prstGeom prst="rect">
            <a:avLst/>
          </a:prstGeom>
          <a:noFill/>
          <a:ln>
            <a:noFill/>
          </a:ln>
        </p:spPr>
      </p:pic>
      <p:pic>
        <p:nvPicPr>
          <p:cNvPr id="200" name="Google Shape;200;g3df07dcd7b9_0_119"/>
          <p:cNvPicPr preferRelativeResize="0"/>
          <p:nvPr/>
        </p:nvPicPr>
        <p:blipFill>
          <a:blip r:embed="rId4">
            <a:alphaModFix/>
          </a:blip>
          <a:stretch>
            <a:fillRect/>
          </a:stretch>
        </p:blipFill>
        <p:spPr>
          <a:xfrm>
            <a:off x="722175" y="1430180"/>
            <a:ext cx="11560450" cy="8143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id="205" name="Google Shape;205;g3df07dcd7b9_0_125"/>
          <p:cNvPicPr preferRelativeResize="0"/>
          <p:nvPr/>
        </p:nvPicPr>
        <p:blipFill rotWithShape="1">
          <a:blip r:embed="rId3">
            <a:alphaModFix/>
          </a:blip>
          <a:srcRect b="0" l="0" r="0" t="0"/>
          <a:stretch/>
        </p:blipFill>
        <p:spPr>
          <a:xfrm>
            <a:off x="5424525" y="237568"/>
            <a:ext cx="2519556" cy="1104075"/>
          </a:xfrm>
          <a:prstGeom prst="rect">
            <a:avLst/>
          </a:prstGeom>
          <a:noFill/>
          <a:ln>
            <a:noFill/>
          </a:ln>
        </p:spPr>
      </p:pic>
      <p:pic>
        <p:nvPicPr>
          <p:cNvPr id="206" name="Google Shape;206;g3df07dcd7b9_0_125"/>
          <p:cNvPicPr preferRelativeResize="0"/>
          <p:nvPr/>
        </p:nvPicPr>
        <p:blipFill>
          <a:blip r:embed="rId4">
            <a:alphaModFix/>
          </a:blip>
          <a:stretch>
            <a:fillRect/>
          </a:stretch>
        </p:blipFill>
        <p:spPr>
          <a:xfrm>
            <a:off x="953837" y="1494055"/>
            <a:ext cx="11460926" cy="82595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id="211" name="Google Shape;211;g3df07dcd7b9_0_131"/>
          <p:cNvPicPr preferRelativeResize="0"/>
          <p:nvPr/>
        </p:nvPicPr>
        <p:blipFill rotWithShape="1">
          <a:blip r:embed="rId3">
            <a:alphaModFix/>
          </a:blip>
          <a:srcRect b="0" l="0" r="0" t="0"/>
          <a:stretch/>
        </p:blipFill>
        <p:spPr>
          <a:xfrm>
            <a:off x="5424525" y="237568"/>
            <a:ext cx="2519556" cy="1104075"/>
          </a:xfrm>
          <a:prstGeom prst="rect">
            <a:avLst/>
          </a:prstGeom>
          <a:noFill/>
          <a:ln>
            <a:noFill/>
          </a:ln>
        </p:spPr>
      </p:pic>
      <p:pic>
        <p:nvPicPr>
          <p:cNvPr id="212" name="Google Shape;212;g3df07dcd7b9_0_131"/>
          <p:cNvPicPr preferRelativeResize="0"/>
          <p:nvPr/>
        </p:nvPicPr>
        <p:blipFill>
          <a:blip r:embed="rId4">
            <a:alphaModFix/>
          </a:blip>
          <a:stretch>
            <a:fillRect/>
          </a:stretch>
        </p:blipFill>
        <p:spPr>
          <a:xfrm>
            <a:off x="999025" y="1341655"/>
            <a:ext cx="11006750" cy="78507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 name="Shape 52"/>
        <p:cNvGrpSpPr/>
        <p:nvPr/>
      </p:nvGrpSpPr>
      <p:grpSpPr>
        <a:xfrm>
          <a:off x="0" y="0"/>
          <a:ext cx="0" cy="0"/>
          <a:chOff x="0" y="0"/>
          <a:chExt cx="0" cy="0"/>
        </a:xfrm>
      </p:grpSpPr>
      <p:pic>
        <p:nvPicPr>
          <p:cNvPr descr="Image" id="53" name="Google Shape;53;p21"/>
          <p:cNvPicPr preferRelativeResize="0"/>
          <p:nvPr/>
        </p:nvPicPr>
        <p:blipFill rotWithShape="1">
          <a:blip r:embed="rId3">
            <a:alphaModFix/>
          </a:blip>
          <a:srcRect b="0" l="0" r="0" t="0"/>
          <a:stretch/>
        </p:blipFill>
        <p:spPr>
          <a:xfrm>
            <a:off x="-2779770" y="-7359650"/>
            <a:ext cx="17665700" cy="17653003"/>
          </a:xfrm>
          <a:prstGeom prst="rect">
            <a:avLst/>
          </a:prstGeom>
          <a:noFill/>
          <a:ln>
            <a:noFill/>
          </a:ln>
          <a:effectLst>
            <a:outerShdw blurRad="50800" rotWithShape="0" dir="5400000" dist="25400">
              <a:srgbClr val="000000">
                <a:alpha val="40000"/>
              </a:srgbClr>
            </a:outerShdw>
          </a:effectLst>
        </p:spPr>
      </p:pic>
      <p:sp>
        <p:nvSpPr>
          <p:cNvPr id="54" name="Google Shape;54;p21"/>
          <p:cNvSpPr/>
          <p:nvPr/>
        </p:nvSpPr>
        <p:spPr>
          <a:xfrm>
            <a:off x="3953437" y="9501"/>
            <a:ext cx="7063800" cy="1706100"/>
          </a:xfrm>
          <a:prstGeom prst="rect">
            <a:avLst/>
          </a:prstGeom>
          <a:solidFill>
            <a:srgbClr val="2F4B37"/>
          </a:solidFill>
          <a:ln cap="flat" cmpd="sng" w="50800">
            <a:solidFill>
              <a:srgbClr val="BF954E"/>
            </a:solidFill>
            <a:prstDash val="solid"/>
            <a:round/>
            <a:headEnd len="sm" w="sm" type="none"/>
            <a:tailEnd len="sm" w="sm" type="none"/>
          </a:ln>
          <a:effectLst>
            <a:outerShdw blurRad="63500" rotWithShape="0" dir="5400000" dist="25400">
              <a:srgbClr val="000000">
                <a:alpha val="40000"/>
              </a:srgbClr>
            </a:outerShdw>
          </a:effectLst>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age" id="55" name="Google Shape;55;p21"/>
          <p:cNvPicPr preferRelativeResize="0"/>
          <p:nvPr/>
        </p:nvPicPr>
        <p:blipFill rotWithShape="1">
          <a:blip r:embed="rId4">
            <a:alphaModFix/>
          </a:blip>
          <a:srcRect b="54298" l="0" r="0" t="0"/>
          <a:stretch/>
        </p:blipFill>
        <p:spPr>
          <a:xfrm>
            <a:off x="4148974" y="147827"/>
            <a:ext cx="6672807" cy="1363664"/>
          </a:xfrm>
          <a:prstGeom prst="rect">
            <a:avLst/>
          </a:prstGeom>
          <a:noFill/>
          <a:ln>
            <a:noFill/>
          </a:ln>
        </p:spPr>
      </p:pic>
      <p:sp>
        <p:nvSpPr>
          <p:cNvPr id="56" name="Google Shape;56;p21"/>
          <p:cNvSpPr/>
          <p:nvPr/>
        </p:nvSpPr>
        <p:spPr>
          <a:xfrm>
            <a:off x="1981933" y="9501"/>
            <a:ext cx="1800900" cy="1706100"/>
          </a:xfrm>
          <a:prstGeom prst="rect">
            <a:avLst/>
          </a:prstGeom>
          <a:solidFill>
            <a:srgbClr val="434939"/>
          </a:solidFill>
          <a:ln cap="flat" cmpd="sng" w="50800">
            <a:solidFill>
              <a:srgbClr val="BF954E"/>
            </a:solidFill>
            <a:prstDash val="solid"/>
            <a:round/>
            <a:headEnd len="sm" w="sm" type="none"/>
            <a:tailEnd len="sm" w="sm" type="none"/>
          </a:ln>
          <a:effectLst>
            <a:outerShdw blurRad="63500" rotWithShape="0" dir="5400000" dist="25400">
              <a:srgbClr val="000000">
                <a:alpha val="40000"/>
              </a:srgbClr>
            </a:outerShdw>
          </a:effectLst>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age" id="57" name="Google Shape;57;p21"/>
          <p:cNvPicPr preferRelativeResize="0"/>
          <p:nvPr/>
        </p:nvPicPr>
        <p:blipFill rotWithShape="1">
          <a:blip r:embed="rId5">
            <a:alphaModFix/>
          </a:blip>
          <a:srcRect b="0" l="0" r="0" t="0"/>
          <a:stretch/>
        </p:blipFill>
        <p:spPr>
          <a:xfrm>
            <a:off x="2019764" y="45269"/>
            <a:ext cx="1725174" cy="1634697"/>
          </a:xfrm>
          <a:prstGeom prst="rect">
            <a:avLst/>
          </a:prstGeom>
          <a:noFill/>
          <a:ln>
            <a:noFill/>
          </a:ln>
        </p:spPr>
      </p:pic>
      <p:sp>
        <p:nvSpPr>
          <p:cNvPr id="58" name="Google Shape;58;p21"/>
          <p:cNvSpPr txBox="1"/>
          <p:nvPr>
            <p:ph idx="4294967295" type="title"/>
          </p:nvPr>
        </p:nvSpPr>
        <p:spPr>
          <a:xfrm>
            <a:off x="1104900" y="1979914"/>
            <a:ext cx="10794900" cy="2362200"/>
          </a:xfrm>
          <a:prstGeom prst="rect">
            <a:avLst/>
          </a:prstGeom>
          <a:noFill/>
          <a:ln>
            <a:noFill/>
          </a:ln>
        </p:spPr>
        <p:txBody>
          <a:bodyPr anchorCtr="0" anchor="ctr" bIns="50800" lIns="50800" spcFirstLastPara="1" rIns="50800" wrap="square" tIns="50800">
            <a:normAutofit/>
          </a:bodyPr>
          <a:lstStyle/>
          <a:p>
            <a:pPr indent="0" lvl="0" marL="0" marR="0" rtl="0" algn="ctr">
              <a:lnSpc>
                <a:spcPct val="100000"/>
              </a:lnSpc>
              <a:spcBef>
                <a:spcPts val="0"/>
              </a:spcBef>
              <a:spcAft>
                <a:spcPts val="0"/>
              </a:spcAft>
              <a:buClr>
                <a:srgbClr val="9A7865"/>
              </a:buClr>
              <a:buSzPts val="6600"/>
              <a:buFont typeface="Arial"/>
              <a:buNone/>
            </a:pPr>
            <a:r>
              <a:rPr lang="en-US" sz="6600">
                <a:solidFill>
                  <a:srgbClr val="EFD283"/>
                </a:solidFill>
              </a:rPr>
              <a:t>Rimrock </a:t>
            </a:r>
            <a:r>
              <a:rPr b="0" i="0" lang="en-US" sz="6600" u="none" cap="none" strike="noStrike">
                <a:solidFill>
                  <a:srgbClr val="EFD283"/>
                </a:solidFill>
                <a:latin typeface="Arial"/>
                <a:ea typeface="Arial"/>
                <a:cs typeface="Arial"/>
                <a:sym typeface="Arial"/>
              </a:rPr>
              <a:t>Principal</a:t>
            </a:r>
            <a:r>
              <a:rPr lang="en-US" sz="6600">
                <a:solidFill>
                  <a:srgbClr val="EFD283"/>
                </a:solidFill>
              </a:rPr>
              <a:t> Celebrations of Success</a:t>
            </a:r>
            <a:endParaRPr b="0" i="0" sz="6600" u="none" cap="none" strike="noStrike">
              <a:solidFill>
                <a:srgbClr val="EFD283"/>
              </a:solidFill>
              <a:latin typeface="Arial"/>
              <a:ea typeface="Arial"/>
              <a:cs typeface="Arial"/>
              <a:sym typeface="Arial"/>
            </a:endParaRPr>
          </a:p>
        </p:txBody>
      </p:sp>
      <p:sp>
        <p:nvSpPr>
          <p:cNvPr id="59" name="Google Shape;59;p21"/>
          <p:cNvSpPr txBox="1"/>
          <p:nvPr>
            <p:ph idx="4294967295" type="body"/>
          </p:nvPr>
        </p:nvSpPr>
        <p:spPr>
          <a:xfrm>
            <a:off x="697700" y="4194425"/>
            <a:ext cx="11371800" cy="3885900"/>
          </a:xfrm>
          <a:prstGeom prst="rect">
            <a:avLst/>
          </a:prstGeom>
          <a:noFill/>
          <a:ln>
            <a:noFill/>
          </a:ln>
        </p:spPr>
        <p:txBody>
          <a:bodyPr anchorCtr="0" anchor="t" bIns="50800" lIns="50800" spcFirstLastPara="1" rIns="50800" wrap="square" tIns="50800">
            <a:normAutofit fontScale="40000" lnSpcReduction="20000"/>
          </a:bodyPr>
          <a:lstStyle/>
          <a:p>
            <a:pPr indent="0" lvl="0" marL="0" marR="0" rtl="0" algn="ctr">
              <a:lnSpc>
                <a:spcPct val="100000"/>
              </a:lnSpc>
              <a:spcBef>
                <a:spcPts val="1200"/>
              </a:spcBef>
              <a:spcAft>
                <a:spcPts val="0"/>
              </a:spcAft>
              <a:buClr>
                <a:srgbClr val="000000"/>
              </a:buClr>
              <a:buSzPct val="35664"/>
              <a:buFont typeface="Arial"/>
              <a:buNone/>
            </a:pPr>
            <a:r>
              <a:t/>
            </a:r>
            <a:endParaRPr b="0" i="1" sz="10305" u="sng" cap="none" strike="noStrike">
              <a:solidFill>
                <a:srgbClr val="EFD283"/>
              </a:solidFill>
              <a:latin typeface="Arial"/>
              <a:ea typeface="Arial"/>
              <a:cs typeface="Arial"/>
              <a:sym typeface="Arial"/>
            </a:endParaRPr>
          </a:p>
          <a:p>
            <a:pPr indent="0" lvl="0" marL="0" marR="0" rtl="0" algn="ctr">
              <a:lnSpc>
                <a:spcPct val="100000"/>
              </a:lnSpc>
              <a:spcBef>
                <a:spcPts val="1200"/>
              </a:spcBef>
              <a:spcAft>
                <a:spcPts val="0"/>
              </a:spcAft>
              <a:buClr>
                <a:srgbClr val="000000"/>
              </a:buClr>
              <a:buSzPct val="35664"/>
              <a:buFont typeface="Arial"/>
              <a:buNone/>
            </a:pPr>
            <a:r>
              <a:t/>
            </a:r>
            <a:endParaRPr b="0" i="1" sz="10305" u="none" cap="none" strike="noStrike">
              <a:solidFill>
                <a:srgbClr val="EFD283"/>
              </a:solidFill>
              <a:latin typeface="Arial"/>
              <a:ea typeface="Arial"/>
              <a:cs typeface="Arial"/>
              <a:sym typeface="Arial"/>
            </a:endParaRPr>
          </a:p>
          <a:p>
            <a:pPr indent="0" lvl="0" marL="0" marR="0" rtl="0" algn="ctr">
              <a:lnSpc>
                <a:spcPct val="100000"/>
              </a:lnSpc>
              <a:spcBef>
                <a:spcPts val="1200"/>
              </a:spcBef>
              <a:spcAft>
                <a:spcPts val="0"/>
              </a:spcAft>
              <a:buClr>
                <a:srgbClr val="000000"/>
              </a:buClr>
              <a:buSzPct val="35664"/>
              <a:buFont typeface="Arial"/>
              <a:buNone/>
            </a:pPr>
            <a:r>
              <a:rPr b="0" i="1" lang="en-US" sz="10305" u="none" cap="none" strike="noStrike">
                <a:solidFill>
                  <a:srgbClr val="EFD283"/>
                </a:solidFill>
                <a:latin typeface="Arial"/>
                <a:ea typeface="Arial"/>
                <a:cs typeface="Arial"/>
                <a:sym typeface="Arial"/>
              </a:rPr>
              <a:t> </a:t>
            </a:r>
            <a:endParaRPr b="0" i="1" sz="10305" u="none" cap="none" strike="noStrike">
              <a:solidFill>
                <a:srgbClr val="EFD283"/>
              </a:solidFill>
              <a:latin typeface="Arial"/>
              <a:ea typeface="Arial"/>
              <a:cs typeface="Arial"/>
              <a:sym typeface="Arial"/>
            </a:endParaRPr>
          </a:p>
          <a:p>
            <a:pPr indent="0" lvl="0" marL="0" marR="0" rtl="0" algn="ctr">
              <a:lnSpc>
                <a:spcPct val="100000"/>
              </a:lnSpc>
              <a:spcBef>
                <a:spcPts val="1200"/>
              </a:spcBef>
              <a:spcAft>
                <a:spcPts val="0"/>
              </a:spcAft>
              <a:buClr>
                <a:srgbClr val="000000"/>
              </a:buClr>
              <a:buSzPct val="35664"/>
              <a:buFont typeface="Arial"/>
              <a:buNone/>
            </a:pPr>
            <a:r>
              <a:t/>
            </a:r>
            <a:endParaRPr b="0" i="1" sz="10305" u="none" cap="none" strike="noStrike">
              <a:solidFill>
                <a:srgbClr val="EFD283"/>
              </a:solidFill>
              <a:latin typeface="Arial"/>
              <a:ea typeface="Arial"/>
              <a:cs typeface="Arial"/>
              <a:sym typeface="Arial"/>
            </a:endParaRPr>
          </a:p>
          <a:p>
            <a:pPr indent="0" lvl="0" marL="0" marR="0" rtl="0" algn="ctr">
              <a:lnSpc>
                <a:spcPct val="100000"/>
              </a:lnSpc>
              <a:spcBef>
                <a:spcPts val="1200"/>
              </a:spcBef>
              <a:spcAft>
                <a:spcPts val="0"/>
              </a:spcAft>
              <a:buClr>
                <a:srgbClr val="000000"/>
              </a:buClr>
              <a:buSzPct val="35664"/>
              <a:buFont typeface="Arial"/>
              <a:buNone/>
            </a:pPr>
            <a:r>
              <a:t/>
            </a:r>
            <a:endParaRPr b="0" i="1" sz="10305" u="none" cap="none" strike="noStrike">
              <a:solidFill>
                <a:srgbClr val="EFD283"/>
              </a:solidFill>
              <a:latin typeface="Arial"/>
              <a:ea typeface="Arial"/>
              <a:cs typeface="Arial"/>
              <a:sym typeface="Arial"/>
            </a:endParaRPr>
          </a:p>
          <a:p>
            <a:pPr indent="0" lvl="0" marL="0" marR="0" rtl="0" algn="l">
              <a:lnSpc>
                <a:spcPct val="100000"/>
              </a:lnSpc>
              <a:spcBef>
                <a:spcPts val="1200"/>
              </a:spcBef>
              <a:spcAft>
                <a:spcPts val="0"/>
              </a:spcAft>
              <a:buClr>
                <a:srgbClr val="000000"/>
              </a:buClr>
              <a:buSzPct val="35664"/>
              <a:buFont typeface="Arial"/>
              <a:buNone/>
            </a:pPr>
            <a:r>
              <a:t/>
            </a:r>
            <a:endParaRPr b="0" i="1" sz="10305" u="none" cap="none" strike="noStrike">
              <a:solidFill>
                <a:srgbClr val="EFD283"/>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g3df07dcd7b9_0_47"/>
          <p:cNvPicPr preferRelativeResize="0"/>
          <p:nvPr/>
        </p:nvPicPr>
        <p:blipFill rotWithShape="1">
          <a:blip r:embed="rId3">
            <a:alphaModFix/>
          </a:blip>
          <a:srcRect b="0" l="9412" r="0" t="0"/>
          <a:stretch/>
        </p:blipFill>
        <p:spPr>
          <a:xfrm>
            <a:off x="4284375" y="748700"/>
            <a:ext cx="4436050" cy="1236100"/>
          </a:xfrm>
          <a:prstGeom prst="rect">
            <a:avLst/>
          </a:prstGeom>
          <a:noFill/>
          <a:ln>
            <a:noFill/>
          </a:ln>
        </p:spPr>
      </p:pic>
      <p:graphicFrame>
        <p:nvGraphicFramePr>
          <p:cNvPr id="218" name="Google Shape;218;g3df07dcd7b9_0_47"/>
          <p:cNvGraphicFramePr/>
          <p:nvPr/>
        </p:nvGraphicFramePr>
        <p:xfrm>
          <a:off x="952513" y="2622900"/>
          <a:ext cx="3000000" cy="3000000"/>
        </p:xfrm>
        <a:graphic>
          <a:graphicData uri="http://schemas.openxmlformats.org/drawingml/2006/table">
            <a:tbl>
              <a:tblPr>
                <a:noFill/>
                <a:tableStyleId>{BD84E554-274C-46A2-A8FF-25DEB3B26311}</a:tableStyleId>
              </a:tblPr>
              <a:tblGrid>
                <a:gridCol w="2465700"/>
                <a:gridCol w="2061250"/>
                <a:gridCol w="3240950"/>
                <a:gridCol w="3331900"/>
              </a:tblGrid>
              <a:tr h="928075">
                <a:tc gridSpan="4">
                  <a:txBody>
                    <a:bodyPr/>
                    <a:lstStyle/>
                    <a:p>
                      <a:pPr indent="0" lvl="0" marL="0" rtl="0" algn="ctr">
                        <a:spcBef>
                          <a:spcPts val="0"/>
                        </a:spcBef>
                        <a:spcAft>
                          <a:spcPts val="0"/>
                        </a:spcAft>
                        <a:buNone/>
                      </a:pPr>
                      <a:r>
                        <a:rPr b="1" lang="en-US" sz="6100"/>
                        <a:t>Annual Typical Growth</a:t>
                      </a:r>
                      <a:endParaRPr b="1" sz="6100"/>
                    </a:p>
                  </a:txBody>
                  <a:tcPr marT="91425" marB="91425" marR="91425" marL="91425"/>
                </a:tc>
                <a:tc hMerge="1"/>
                <a:tc hMerge="1"/>
                <a:tc hMerge="1"/>
              </a:tr>
              <a:tr h="928075">
                <a:tc>
                  <a:txBody>
                    <a:bodyPr/>
                    <a:lstStyle/>
                    <a:p>
                      <a:pPr indent="0" lvl="0" marL="0" rtl="0" algn="l">
                        <a:spcBef>
                          <a:spcPts val="0"/>
                        </a:spcBef>
                        <a:spcAft>
                          <a:spcPts val="0"/>
                        </a:spcAft>
                        <a:buNone/>
                      </a:pPr>
                      <a:r>
                        <a:rPr lang="en-US" sz="3500"/>
                        <a:t>Students</a:t>
                      </a:r>
                      <a:endParaRPr sz="3500"/>
                    </a:p>
                  </a:txBody>
                  <a:tcPr marT="91425" marB="91425" marR="91425" marL="91425"/>
                </a:tc>
                <a:tc>
                  <a:txBody>
                    <a:bodyPr/>
                    <a:lstStyle/>
                    <a:p>
                      <a:pPr indent="0" lvl="0" marL="0" rtl="0" algn="ctr">
                        <a:spcBef>
                          <a:spcPts val="0"/>
                        </a:spcBef>
                        <a:spcAft>
                          <a:spcPts val="0"/>
                        </a:spcAft>
                        <a:buNone/>
                      </a:pPr>
                      <a:r>
                        <a:rPr lang="en-US" sz="4600"/>
                        <a:t>49</a:t>
                      </a:r>
                      <a:endParaRPr sz="4600">
                        <a:solidFill>
                          <a:srgbClr val="212121"/>
                        </a:solidFill>
                      </a:endParaRPr>
                    </a:p>
                  </a:txBody>
                  <a:tcPr marT="91425" marB="91425" marR="91425" marL="91425"/>
                </a:tc>
                <a:tc>
                  <a:txBody>
                    <a:bodyPr/>
                    <a:lstStyle/>
                    <a:p>
                      <a:pPr indent="0" lvl="0" marL="0" rtl="0" algn="ctr">
                        <a:spcBef>
                          <a:spcPts val="0"/>
                        </a:spcBef>
                        <a:spcAft>
                          <a:spcPts val="0"/>
                        </a:spcAft>
                        <a:buNone/>
                      </a:pPr>
                      <a:r>
                        <a:rPr lang="en-US" sz="4600"/>
                        <a:t>36</a:t>
                      </a:r>
                      <a:endParaRPr sz="4600">
                        <a:solidFill>
                          <a:srgbClr val="212121"/>
                        </a:solidFill>
                      </a:endParaRPr>
                    </a:p>
                  </a:txBody>
                  <a:tcPr marT="91425" marB="91425" marR="91425" marL="91425"/>
                </a:tc>
                <a:tc>
                  <a:txBody>
                    <a:bodyPr/>
                    <a:lstStyle/>
                    <a:p>
                      <a:pPr indent="0" lvl="0" marL="0" rtl="0" algn="ctr">
                        <a:spcBef>
                          <a:spcPts val="0"/>
                        </a:spcBef>
                        <a:spcAft>
                          <a:spcPts val="0"/>
                        </a:spcAft>
                        <a:buNone/>
                      </a:pPr>
                      <a:r>
                        <a:rPr lang="en-US" sz="4600"/>
                        <a:t>30</a:t>
                      </a:r>
                      <a:endParaRPr sz="4600"/>
                    </a:p>
                  </a:txBody>
                  <a:tcPr marT="91425" marB="91425" marR="91425" marL="91425"/>
                </a:tc>
              </a:tr>
              <a:tr h="1676525">
                <a:tc>
                  <a:txBody>
                    <a:bodyPr/>
                    <a:lstStyle/>
                    <a:p>
                      <a:pPr indent="0" lvl="0" marL="0" rtl="0" algn="l">
                        <a:spcBef>
                          <a:spcPts val="0"/>
                        </a:spcBef>
                        <a:spcAft>
                          <a:spcPts val="0"/>
                        </a:spcAft>
                        <a:buNone/>
                      </a:pPr>
                      <a:r>
                        <a:rPr lang="en-US" sz="3500"/>
                        <a:t>Descriptor</a:t>
                      </a:r>
                      <a:endParaRPr sz="3500"/>
                    </a:p>
                  </a:txBody>
                  <a:tcPr marT="91425" marB="91425" marR="91425" marL="91425"/>
                </a:tc>
                <a:tc>
                  <a:txBody>
                    <a:bodyPr/>
                    <a:lstStyle/>
                    <a:p>
                      <a:pPr indent="0" lvl="0" marL="0" rtl="0" algn="ctr">
                        <a:spcBef>
                          <a:spcPts val="0"/>
                        </a:spcBef>
                        <a:spcAft>
                          <a:spcPts val="0"/>
                        </a:spcAft>
                        <a:buNone/>
                      </a:pPr>
                      <a:r>
                        <a:rPr lang="en-US" sz="5000"/>
                        <a:t>Likely</a:t>
                      </a:r>
                      <a:endParaRPr sz="5000"/>
                    </a:p>
                  </a:txBody>
                  <a:tcPr marT="91425" marB="91425" marR="91425" marL="91425"/>
                </a:tc>
                <a:tc>
                  <a:txBody>
                    <a:bodyPr/>
                    <a:lstStyle/>
                    <a:p>
                      <a:pPr indent="0" lvl="0" marL="0" rtl="0" algn="ctr">
                        <a:spcBef>
                          <a:spcPts val="0"/>
                        </a:spcBef>
                        <a:spcAft>
                          <a:spcPts val="0"/>
                        </a:spcAft>
                        <a:buNone/>
                      </a:pPr>
                      <a:r>
                        <a:rPr lang="en-US" sz="5000"/>
                        <a:t>Somewhat Likely</a:t>
                      </a:r>
                      <a:endParaRPr sz="5000"/>
                    </a:p>
                  </a:txBody>
                  <a:tcPr marT="91425" marB="91425" marR="91425" marL="91425"/>
                </a:tc>
                <a:tc>
                  <a:txBody>
                    <a:bodyPr/>
                    <a:lstStyle/>
                    <a:p>
                      <a:pPr indent="0" lvl="0" marL="0" rtl="0" algn="ctr">
                        <a:spcBef>
                          <a:spcPts val="0"/>
                        </a:spcBef>
                        <a:spcAft>
                          <a:spcPts val="0"/>
                        </a:spcAft>
                        <a:buNone/>
                      </a:pPr>
                      <a:r>
                        <a:rPr lang="en-US" sz="5000"/>
                        <a:t>Somewhat Unlikely</a:t>
                      </a:r>
                      <a:endParaRPr sz="5000"/>
                    </a:p>
                  </a:txBody>
                  <a:tcPr marT="91425" marB="91425" marR="91425" marL="91425"/>
                </a:tc>
              </a:tr>
              <a:tr h="1676525">
                <a:tc>
                  <a:txBody>
                    <a:bodyPr/>
                    <a:lstStyle/>
                    <a:p>
                      <a:pPr indent="0" lvl="0" marL="0" rtl="0" algn="l">
                        <a:spcBef>
                          <a:spcPts val="0"/>
                        </a:spcBef>
                        <a:spcAft>
                          <a:spcPts val="0"/>
                        </a:spcAft>
                        <a:buNone/>
                      </a:pPr>
                      <a:r>
                        <a:rPr lang="en-US" sz="3500"/>
                        <a:t>Breakdown</a:t>
                      </a:r>
                      <a:endParaRPr sz="3500"/>
                    </a:p>
                  </a:txBody>
                  <a:tcPr marT="91425" marB="91425" marR="91425" marL="91425"/>
                </a:tc>
                <a:tc>
                  <a:txBody>
                    <a:bodyPr/>
                    <a:lstStyle/>
                    <a:p>
                      <a:pPr indent="0" lvl="0" marL="0" rtl="0" algn="ctr">
                        <a:spcBef>
                          <a:spcPts val="0"/>
                        </a:spcBef>
                        <a:spcAft>
                          <a:spcPts val="0"/>
                        </a:spcAft>
                        <a:buNone/>
                      </a:pPr>
                      <a:r>
                        <a:rPr lang="en-US" sz="3500"/>
                        <a:t>&gt;70% probable</a:t>
                      </a:r>
                      <a:endParaRPr sz="3500"/>
                    </a:p>
                  </a:txBody>
                  <a:tcPr marT="91425" marB="91425" marR="91425" marL="91425"/>
                </a:tc>
                <a:tc>
                  <a:txBody>
                    <a:bodyPr/>
                    <a:lstStyle/>
                    <a:p>
                      <a:pPr indent="0" lvl="0" marL="0" rtl="0" algn="ctr">
                        <a:spcBef>
                          <a:spcPts val="0"/>
                        </a:spcBef>
                        <a:spcAft>
                          <a:spcPts val="0"/>
                        </a:spcAft>
                        <a:buNone/>
                      </a:pPr>
                      <a:r>
                        <a:rPr lang="en-US" sz="3500"/>
                        <a:t>50-70% probable</a:t>
                      </a:r>
                      <a:endParaRPr sz="3500"/>
                    </a:p>
                  </a:txBody>
                  <a:tcPr marT="91425" marB="91425" marR="91425" marL="91425"/>
                </a:tc>
                <a:tc>
                  <a:txBody>
                    <a:bodyPr/>
                    <a:lstStyle/>
                    <a:p>
                      <a:pPr indent="0" lvl="0" marL="0" rtl="0" algn="ctr">
                        <a:spcBef>
                          <a:spcPts val="0"/>
                        </a:spcBef>
                        <a:spcAft>
                          <a:spcPts val="0"/>
                        </a:spcAft>
                        <a:buNone/>
                      </a:pPr>
                      <a:r>
                        <a:rPr lang="en-US" sz="3500"/>
                        <a:t>&lt;50% probable</a:t>
                      </a:r>
                      <a:endParaRPr sz="3500"/>
                    </a:p>
                  </a:txBody>
                  <a:tcPr marT="91425" marB="91425" marR="91425" marL="91425"/>
                </a:tc>
              </a:tr>
            </a:tbl>
          </a:graphicData>
        </a:graphic>
      </p:graphicFrame>
      <p:sp>
        <p:nvSpPr>
          <p:cNvPr id="219" name="Google Shape;219;g3df07dcd7b9_0_47"/>
          <p:cNvSpPr txBox="1"/>
          <p:nvPr/>
        </p:nvSpPr>
        <p:spPr>
          <a:xfrm>
            <a:off x="9396750" y="8235825"/>
            <a:ext cx="29736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600">
                <a:solidFill>
                  <a:srgbClr val="625B48"/>
                </a:solidFill>
              </a:rPr>
              <a:t>*grade level</a:t>
            </a:r>
            <a:endParaRPr sz="3600">
              <a:solidFill>
                <a:srgbClr val="625B48"/>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g3df07dcd7b9_0_137"/>
          <p:cNvPicPr preferRelativeResize="0"/>
          <p:nvPr/>
        </p:nvPicPr>
        <p:blipFill rotWithShape="1">
          <a:blip r:embed="rId3">
            <a:alphaModFix/>
          </a:blip>
          <a:srcRect b="0" l="9412" r="0" t="0"/>
          <a:stretch/>
        </p:blipFill>
        <p:spPr>
          <a:xfrm>
            <a:off x="4284375" y="748700"/>
            <a:ext cx="4436050" cy="1236100"/>
          </a:xfrm>
          <a:prstGeom prst="rect">
            <a:avLst/>
          </a:prstGeom>
          <a:noFill/>
          <a:ln>
            <a:noFill/>
          </a:ln>
        </p:spPr>
      </p:pic>
      <p:pic>
        <p:nvPicPr>
          <p:cNvPr id="225" name="Google Shape;225;g3df07dcd7b9_0_137"/>
          <p:cNvPicPr preferRelativeResize="0"/>
          <p:nvPr/>
        </p:nvPicPr>
        <p:blipFill>
          <a:blip r:embed="rId4">
            <a:alphaModFix/>
          </a:blip>
          <a:stretch>
            <a:fillRect/>
          </a:stretch>
        </p:blipFill>
        <p:spPr>
          <a:xfrm>
            <a:off x="152400" y="2137200"/>
            <a:ext cx="12699998" cy="354784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g3df07dcd7b9_0_145"/>
          <p:cNvPicPr preferRelativeResize="0"/>
          <p:nvPr/>
        </p:nvPicPr>
        <p:blipFill rotWithShape="1">
          <a:blip r:embed="rId3">
            <a:alphaModFix/>
          </a:blip>
          <a:srcRect b="0" l="9412" r="0" t="0"/>
          <a:stretch/>
        </p:blipFill>
        <p:spPr>
          <a:xfrm>
            <a:off x="4284375" y="748700"/>
            <a:ext cx="4436050" cy="1236100"/>
          </a:xfrm>
          <a:prstGeom prst="rect">
            <a:avLst/>
          </a:prstGeom>
          <a:noFill/>
          <a:ln>
            <a:noFill/>
          </a:ln>
        </p:spPr>
      </p:pic>
      <p:pic>
        <p:nvPicPr>
          <p:cNvPr id="231" name="Google Shape;231;g3df07dcd7b9_0_145"/>
          <p:cNvPicPr preferRelativeResize="0"/>
          <p:nvPr/>
        </p:nvPicPr>
        <p:blipFill>
          <a:blip r:embed="rId4">
            <a:alphaModFix/>
          </a:blip>
          <a:stretch>
            <a:fillRect/>
          </a:stretch>
        </p:blipFill>
        <p:spPr>
          <a:xfrm>
            <a:off x="0" y="2834700"/>
            <a:ext cx="13004802" cy="426557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id="236" name="Google Shape;236;g3df07dcd7b9_0_151"/>
          <p:cNvPicPr preferRelativeResize="0"/>
          <p:nvPr/>
        </p:nvPicPr>
        <p:blipFill rotWithShape="1">
          <a:blip r:embed="rId3">
            <a:alphaModFix/>
          </a:blip>
          <a:srcRect b="0" l="9412" r="0" t="0"/>
          <a:stretch/>
        </p:blipFill>
        <p:spPr>
          <a:xfrm>
            <a:off x="4284375" y="748700"/>
            <a:ext cx="4436050" cy="1236100"/>
          </a:xfrm>
          <a:prstGeom prst="rect">
            <a:avLst/>
          </a:prstGeom>
          <a:noFill/>
          <a:ln>
            <a:noFill/>
          </a:ln>
        </p:spPr>
      </p:pic>
      <p:pic>
        <p:nvPicPr>
          <p:cNvPr id="237" name="Google Shape;237;g3df07dcd7b9_0_151"/>
          <p:cNvPicPr preferRelativeResize="0"/>
          <p:nvPr/>
        </p:nvPicPr>
        <p:blipFill rotWithShape="1">
          <a:blip r:embed="rId4">
            <a:alphaModFix/>
          </a:blip>
          <a:srcRect b="0" l="2922" r="0" t="0"/>
          <a:stretch/>
        </p:blipFill>
        <p:spPr>
          <a:xfrm>
            <a:off x="0" y="2609500"/>
            <a:ext cx="13004800" cy="446002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g3e15f2b84ed_2_0"/>
          <p:cNvSpPr txBox="1"/>
          <p:nvPr>
            <p:ph type="title"/>
          </p:nvPr>
        </p:nvSpPr>
        <p:spPr>
          <a:xfrm>
            <a:off x="1104900" y="571500"/>
            <a:ext cx="10794900" cy="2362200"/>
          </a:xfrm>
          <a:prstGeom prst="rect">
            <a:avLst/>
          </a:prstGeom>
        </p:spPr>
        <p:txBody>
          <a:bodyPr anchorCtr="0" anchor="ctr" bIns="50800" lIns="50800" spcFirstLastPara="1" rIns="50800" wrap="square" tIns="50800">
            <a:normAutofit/>
          </a:bodyPr>
          <a:lstStyle/>
          <a:p>
            <a:pPr indent="0" lvl="0" marL="0" rtl="0" algn="ctr">
              <a:spcBef>
                <a:spcPts val="0"/>
              </a:spcBef>
              <a:spcAft>
                <a:spcPts val="0"/>
              </a:spcAft>
              <a:buNone/>
            </a:pPr>
            <a:r>
              <a:rPr lang="en-US"/>
              <a:t>Screen Time</a:t>
            </a:r>
            <a:endParaRPr/>
          </a:p>
        </p:txBody>
      </p:sp>
      <p:sp>
        <p:nvSpPr>
          <p:cNvPr id="243" name="Google Shape;243;g3e15f2b84ed_2_0"/>
          <p:cNvSpPr txBox="1"/>
          <p:nvPr>
            <p:ph idx="1" type="body"/>
          </p:nvPr>
        </p:nvSpPr>
        <p:spPr>
          <a:xfrm>
            <a:off x="1104900" y="3022600"/>
            <a:ext cx="10794900" cy="5715000"/>
          </a:xfrm>
          <a:prstGeom prst="rect">
            <a:avLst/>
          </a:prstGeom>
        </p:spPr>
        <p:txBody>
          <a:bodyPr anchorCtr="0" anchor="ctr" bIns="50800" lIns="50800" spcFirstLastPara="1" rIns="50800" wrap="square" tIns="50800">
            <a:normAutofit/>
          </a:bodyPr>
          <a:lstStyle/>
          <a:p>
            <a:pPr indent="0" lvl="0" marL="0" rtl="0" algn="l">
              <a:spcBef>
                <a:spcPts val="3200"/>
              </a:spcBef>
              <a:spcAft>
                <a:spcPts val="0"/>
              </a:spcAft>
              <a:buNone/>
            </a:pPr>
            <a:r>
              <a:rPr lang="en-US" sz="2600"/>
              <a:t>Kindergarten: 120 minutes/ Increase due to end of year testing</a:t>
            </a:r>
            <a:endParaRPr sz="2600"/>
          </a:p>
          <a:p>
            <a:pPr indent="0" lvl="0" marL="0" rtl="0" algn="l">
              <a:spcBef>
                <a:spcPts val="3200"/>
              </a:spcBef>
              <a:spcAft>
                <a:spcPts val="0"/>
              </a:spcAft>
              <a:buNone/>
            </a:pPr>
            <a:r>
              <a:rPr lang="en-US" sz="2600"/>
              <a:t>First Grade: IRI Testing: Minutes Varied</a:t>
            </a:r>
            <a:endParaRPr sz="2600"/>
          </a:p>
          <a:p>
            <a:pPr indent="0" lvl="0" marL="0" rtl="0" algn="l">
              <a:spcBef>
                <a:spcPts val="3200"/>
              </a:spcBef>
              <a:spcAft>
                <a:spcPts val="0"/>
              </a:spcAft>
              <a:buNone/>
            </a:pPr>
            <a:r>
              <a:rPr lang="en-US" sz="2600"/>
              <a:t>Second Grade: 60 Minutes</a:t>
            </a:r>
            <a:endParaRPr sz="2600"/>
          </a:p>
          <a:p>
            <a:pPr indent="0" lvl="0" marL="0" rtl="0" algn="l">
              <a:spcBef>
                <a:spcPts val="3200"/>
              </a:spcBef>
              <a:spcAft>
                <a:spcPts val="0"/>
              </a:spcAft>
              <a:buNone/>
            </a:pPr>
            <a:r>
              <a:rPr lang="en-US" sz="2600"/>
              <a:t>Third Grade: 120 Minutes/ increase due to testing</a:t>
            </a:r>
            <a:endParaRPr sz="2600"/>
          </a:p>
          <a:p>
            <a:pPr indent="0" lvl="0" marL="0" rtl="0" algn="l">
              <a:spcBef>
                <a:spcPts val="3200"/>
              </a:spcBef>
              <a:spcAft>
                <a:spcPts val="0"/>
              </a:spcAft>
              <a:buNone/>
            </a:pPr>
            <a:r>
              <a:rPr lang="en-US" sz="2600"/>
              <a:t>Fourth Grade:120 Minutes/ Increase due to testing</a:t>
            </a:r>
            <a:endParaRPr sz="2600"/>
          </a:p>
          <a:p>
            <a:pPr indent="0" lvl="0" marL="0" rtl="0" algn="l">
              <a:spcBef>
                <a:spcPts val="3200"/>
              </a:spcBef>
              <a:spcAft>
                <a:spcPts val="0"/>
              </a:spcAft>
              <a:buNone/>
            </a:pPr>
            <a:r>
              <a:rPr lang="en-US" sz="2600"/>
              <a:t>Fifth Grade: 180 Minutes/ Increase due to end of </a:t>
            </a:r>
            <a:r>
              <a:rPr lang="en-US" sz="2600"/>
              <a:t>year</a:t>
            </a:r>
            <a:r>
              <a:rPr lang="en-US" sz="2600"/>
              <a:t> testing</a:t>
            </a:r>
            <a:endParaRPr sz="26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descr="Image" id="248" name="Google Shape;248;g3d5c1d85613_1_6"/>
          <p:cNvPicPr preferRelativeResize="0"/>
          <p:nvPr/>
        </p:nvPicPr>
        <p:blipFill rotWithShape="1">
          <a:blip r:embed="rId3">
            <a:alphaModFix/>
          </a:blip>
          <a:srcRect b="0" l="0" r="0" t="0"/>
          <a:stretch/>
        </p:blipFill>
        <p:spPr>
          <a:xfrm>
            <a:off x="-3848532" y="-8223730"/>
            <a:ext cx="18172713" cy="18172713"/>
          </a:xfrm>
          <a:prstGeom prst="rect">
            <a:avLst/>
          </a:prstGeom>
          <a:noFill/>
          <a:ln>
            <a:noFill/>
          </a:ln>
        </p:spPr>
      </p:pic>
      <p:sp>
        <p:nvSpPr>
          <p:cNvPr id="249" name="Google Shape;249;g3d5c1d85613_1_6"/>
          <p:cNvSpPr/>
          <p:nvPr/>
        </p:nvSpPr>
        <p:spPr>
          <a:xfrm>
            <a:off x="3953437" y="9501"/>
            <a:ext cx="7063800" cy="1706100"/>
          </a:xfrm>
          <a:prstGeom prst="rect">
            <a:avLst/>
          </a:prstGeom>
          <a:solidFill>
            <a:srgbClr val="2F4B37"/>
          </a:solidFill>
          <a:ln cap="flat" cmpd="sng" w="50800">
            <a:solidFill>
              <a:srgbClr val="BF954E"/>
            </a:solidFill>
            <a:prstDash val="solid"/>
            <a:round/>
            <a:headEnd len="sm" w="sm" type="none"/>
            <a:tailEnd len="sm" w="sm" type="none"/>
          </a:ln>
          <a:effectLst>
            <a:outerShdw blurRad="63500" rotWithShape="0" dir="5400000" dist="25400">
              <a:srgbClr val="000000">
                <a:alpha val="40000"/>
              </a:srgbClr>
            </a:outerShdw>
          </a:effectLst>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age" id="250" name="Google Shape;250;g3d5c1d85613_1_6"/>
          <p:cNvPicPr preferRelativeResize="0"/>
          <p:nvPr/>
        </p:nvPicPr>
        <p:blipFill rotWithShape="1">
          <a:blip r:embed="rId4">
            <a:alphaModFix/>
          </a:blip>
          <a:srcRect b="54298" l="0" r="0" t="0"/>
          <a:stretch/>
        </p:blipFill>
        <p:spPr>
          <a:xfrm>
            <a:off x="4148974" y="147827"/>
            <a:ext cx="6672807" cy="1363664"/>
          </a:xfrm>
          <a:prstGeom prst="rect">
            <a:avLst/>
          </a:prstGeom>
          <a:noFill/>
          <a:ln>
            <a:noFill/>
          </a:ln>
        </p:spPr>
      </p:pic>
      <p:sp>
        <p:nvSpPr>
          <p:cNvPr id="251" name="Google Shape;251;g3d5c1d85613_1_6"/>
          <p:cNvSpPr/>
          <p:nvPr/>
        </p:nvSpPr>
        <p:spPr>
          <a:xfrm>
            <a:off x="1981933" y="9501"/>
            <a:ext cx="1800900" cy="1706100"/>
          </a:xfrm>
          <a:prstGeom prst="rect">
            <a:avLst/>
          </a:prstGeom>
          <a:solidFill>
            <a:srgbClr val="434939"/>
          </a:solidFill>
          <a:ln cap="flat" cmpd="sng" w="50800">
            <a:solidFill>
              <a:srgbClr val="BF954E"/>
            </a:solidFill>
            <a:prstDash val="solid"/>
            <a:round/>
            <a:headEnd len="sm" w="sm" type="none"/>
            <a:tailEnd len="sm" w="sm" type="none"/>
          </a:ln>
          <a:effectLst>
            <a:outerShdw blurRad="63500" rotWithShape="0" dir="5400000" dist="25400">
              <a:srgbClr val="000000">
                <a:alpha val="40000"/>
              </a:srgbClr>
            </a:outerShdw>
          </a:effectLst>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age" id="252" name="Google Shape;252;g3d5c1d85613_1_6"/>
          <p:cNvPicPr preferRelativeResize="0"/>
          <p:nvPr/>
        </p:nvPicPr>
        <p:blipFill rotWithShape="1">
          <a:blip r:embed="rId5">
            <a:alphaModFix/>
          </a:blip>
          <a:srcRect b="0" l="0" r="0" t="0"/>
          <a:stretch/>
        </p:blipFill>
        <p:spPr>
          <a:xfrm>
            <a:off x="2019764" y="45269"/>
            <a:ext cx="1725174" cy="1634697"/>
          </a:xfrm>
          <a:prstGeom prst="rect">
            <a:avLst/>
          </a:prstGeom>
          <a:noFill/>
          <a:ln>
            <a:noFill/>
          </a:ln>
        </p:spPr>
      </p:pic>
      <p:sp>
        <p:nvSpPr>
          <p:cNvPr id="253" name="Google Shape;253;g3d5c1d85613_1_6"/>
          <p:cNvSpPr txBox="1"/>
          <p:nvPr/>
        </p:nvSpPr>
        <p:spPr>
          <a:xfrm>
            <a:off x="1926107" y="7412514"/>
            <a:ext cx="126900" cy="287400"/>
          </a:xfrm>
          <a:prstGeom prst="rect">
            <a:avLst/>
          </a:prstGeom>
          <a:noFill/>
          <a:ln>
            <a:noFill/>
          </a:ln>
        </p:spPr>
        <p:txBody>
          <a:bodyPr anchorCtr="0" anchor="t" bIns="50800" lIns="50800" spcFirstLastPara="1" rIns="50800" wrap="square" tIns="50800">
            <a:spAutoFit/>
          </a:bodyPr>
          <a:lstStyle/>
          <a:p>
            <a:pPr indent="0" lvl="0" marL="0" marR="0" rtl="0" algn="l">
              <a:lnSpc>
                <a:spcPct val="100000"/>
              </a:lnSpc>
              <a:spcBef>
                <a:spcPts val="0"/>
              </a:spcBef>
              <a:spcAft>
                <a:spcPts val="0"/>
              </a:spcAft>
              <a:buClr>
                <a:srgbClr val="9A7865"/>
              </a:buClr>
              <a:buSzPts val="1200"/>
              <a:buFont typeface="Helvetica Neue"/>
              <a:buNone/>
            </a:pPr>
            <a:r>
              <a:t/>
            </a:r>
            <a:endParaRPr b="0" i="0" sz="1200" u="none" cap="none" strike="noStrike">
              <a:solidFill>
                <a:srgbClr val="000000"/>
              </a:solidFill>
              <a:latin typeface="Helvetica Neue"/>
              <a:ea typeface="Helvetica Neue"/>
              <a:cs typeface="Helvetica Neue"/>
              <a:sym typeface="Helvetica Neue"/>
            </a:endParaRPr>
          </a:p>
        </p:txBody>
      </p:sp>
      <p:sp>
        <p:nvSpPr>
          <p:cNvPr id="254" name="Google Shape;254;g3d5c1d85613_1_6"/>
          <p:cNvSpPr txBox="1"/>
          <p:nvPr/>
        </p:nvSpPr>
        <p:spPr>
          <a:xfrm>
            <a:off x="5303522" y="4679646"/>
            <a:ext cx="1060800" cy="718200"/>
          </a:xfrm>
          <a:prstGeom prst="rect">
            <a:avLst/>
          </a:prstGeom>
          <a:noFill/>
          <a:ln>
            <a:noFill/>
          </a:ln>
        </p:spPr>
        <p:txBody>
          <a:bodyPr anchorCtr="0" anchor="t" bIns="50800" lIns="50800" spcFirstLastPara="1" rIns="50800" wrap="square" tIns="50800">
            <a:spAutoFit/>
          </a:bodyPr>
          <a:lstStyle/>
          <a:p>
            <a:pPr indent="0" lvl="0" marL="0" marR="0" rtl="0" algn="ctr">
              <a:lnSpc>
                <a:spcPct val="100000"/>
              </a:lnSpc>
              <a:spcBef>
                <a:spcPts val="0"/>
              </a:spcBef>
              <a:spcAft>
                <a:spcPts val="0"/>
              </a:spcAft>
              <a:buClr>
                <a:srgbClr val="9A7865"/>
              </a:buClr>
              <a:buSzPts val="4000"/>
              <a:buFont typeface="Arial"/>
              <a:buNone/>
            </a:pPr>
            <a:r>
              <a:t/>
            </a:r>
            <a:endParaRPr b="0" i="0" sz="4000" u="none" cap="none" strike="noStrike">
              <a:solidFill>
                <a:srgbClr val="625B48"/>
              </a:solidFill>
              <a:latin typeface="Arial"/>
              <a:ea typeface="Arial"/>
              <a:cs typeface="Arial"/>
              <a:sym typeface="Arial"/>
            </a:endParaRPr>
          </a:p>
        </p:txBody>
      </p:sp>
      <p:sp>
        <p:nvSpPr>
          <p:cNvPr id="255" name="Google Shape;255;g3d5c1d85613_1_6"/>
          <p:cNvSpPr txBox="1"/>
          <p:nvPr/>
        </p:nvSpPr>
        <p:spPr>
          <a:xfrm>
            <a:off x="3329875" y="1715600"/>
            <a:ext cx="7196700" cy="1834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rgbClr val="BF954E"/>
                </a:solidFill>
                <a:latin typeface="Arial"/>
                <a:ea typeface="Arial"/>
                <a:cs typeface="Arial"/>
                <a:sym typeface="Arial"/>
              </a:rPr>
              <a:t>Superintendent’s Report</a:t>
            </a:r>
            <a:endParaRPr b="0" i="0" sz="4800" u="none" cap="none" strike="noStrike">
              <a:solidFill>
                <a:srgbClr val="BF954E"/>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800"/>
              <a:buFont typeface="Arial"/>
              <a:buNone/>
            </a:pPr>
            <a:r>
              <a:rPr lang="en-US" sz="4800">
                <a:solidFill>
                  <a:srgbClr val="BF954E"/>
                </a:solidFill>
              </a:rPr>
              <a:t>Class of 2026-The GOATS</a:t>
            </a:r>
            <a:endParaRPr sz="4800">
              <a:solidFill>
                <a:srgbClr val="BF954E"/>
              </a:solidFill>
            </a:endParaRPr>
          </a:p>
        </p:txBody>
      </p:sp>
      <p:pic>
        <p:nvPicPr>
          <p:cNvPr id="256" name="Google Shape;256;g3d5c1d85613_1_6"/>
          <p:cNvPicPr preferRelativeResize="0"/>
          <p:nvPr/>
        </p:nvPicPr>
        <p:blipFill>
          <a:blip r:embed="rId6">
            <a:alphaModFix/>
          </a:blip>
          <a:stretch>
            <a:fillRect/>
          </a:stretch>
        </p:blipFill>
        <p:spPr>
          <a:xfrm>
            <a:off x="-3848525" y="4301575"/>
            <a:ext cx="18172698" cy="55538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g3c0d2d41c4d_0_86"/>
          <p:cNvSpPr txBox="1"/>
          <p:nvPr>
            <p:ph type="title"/>
          </p:nvPr>
        </p:nvSpPr>
        <p:spPr>
          <a:xfrm>
            <a:off x="1104900" y="571500"/>
            <a:ext cx="10794900" cy="2362200"/>
          </a:xfrm>
          <a:prstGeom prst="rect">
            <a:avLst/>
          </a:prstGeom>
          <a:noFill/>
          <a:ln>
            <a:noFill/>
          </a:ln>
        </p:spPr>
        <p:txBody>
          <a:bodyPr anchorCtr="0" anchor="ctr" bIns="50800" lIns="50800" spcFirstLastPara="1" rIns="50800" wrap="square" tIns="50800">
            <a:normAutofit/>
          </a:bodyPr>
          <a:lstStyle/>
          <a:p>
            <a:pPr indent="0" lvl="0" marL="0" rtl="0" algn="ctr">
              <a:lnSpc>
                <a:spcPct val="100000"/>
              </a:lnSpc>
              <a:spcBef>
                <a:spcPts val="0"/>
              </a:spcBef>
              <a:spcAft>
                <a:spcPts val="0"/>
              </a:spcAft>
              <a:buSzPts val="1800"/>
              <a:buNone/>
            </a:pPr>
            <a:r>
              <a:rPr lang="en-US"/>
              <a:t>Enrollment</a:t>
            </a:r>
            <a:endParaRPr/>
          </a:p>
        </p:txBody>
      </p:sp>
      <p:sp>
        <p:nvSpPr>
          <p:cNvPr id="262" name="Google Shape;262;g3c0d2d41c4d_0_86"/>
          <p:cNvSpPr txBox="1"/>
          <p:nvPr>
            <p:ph idx="1" type="body"/>
          </p:nvPr>
        </p:nvSpPr>
        <p:spPr>
          <a:xfrm>
            <a:off x="1104900" y="2270750"/>
            <a:ext cx="10794900" cy="6934200"/>
          </a:xfrm>
          <a:prstGeom prst="rect">
            <a:avLst/>
          </a:prstGeom>
          <a:noFill/>
          <a:ln>
            <a:noFill/>
          </a:ln>
        </p:spPr>
        <p:txBody>
          <a:bodyPr anchorCtr="0" anchor="ctr" bIns="50800" lIns="50800" spcFirstLastPara="1" rIns="50800" wrap="square" tIns="50800">
            <a:normAutofit fontScale="62500" lnSpcReduction="10000"/>
          </a:bodyPr>
          <a:lstStyle/>
          <a:p>
            <a:pPr indent="0" lvl="0" marL="0" rtl="0" algn="l">
              <a:lnSpc>
                <a:spcPct val="100000"/>
              </a:lnSpc>
              <a:spcBef>
                <a:spcPts val="3200"/>
              </a:spcBef>
              <a:spcAft>
                <a:spcPts val="0"/>
              </a:spcAft>
              <a:buSzPts val="450"/>
              <a:buNone/>
            </a:pPr>
            <a:r>
              <a:rPr lang="en-US" sz="7200">
                <a:solidFill>
                  <a:srgbClr val="0C1631"/>
                </a:solidFill>
              </a:rPr>
              <a:t>GVE: no change (106- 17 PreK)-89 K-5</a:t>
            </a:r>
            <a:endParaRPr sz="7200">
              <a:solidFill>
                <a:srgbClr val="0C1631"/>
              </a:solidFill>
            </a:endParaRPr>
          </a:p>
          <a:p>
            <a:pPr indent="0" lvl="0" marL="0" rtl="0" algn="l">
              <a:lnSpc>
                <a:spcPct val="100000"/>
              </a:lnSpc>
              <a:spcBef>
                <a:spcPts val="3200"/>
              </a:spcBef>
              <a:spcAft>
                <a:spcPts val="0"/>
              </a:spcAft>
              <a:buSzPts val="450"/>
              <a:buNone/>
            </a:pPr>
            <a:r>
              <a:rPr lang="en-US" sz="7200">
                <a:solidFill>
                  <a:srgbClr val="0C1631"/>
                </a:solidFill>
              </a:rPr>
              <a:t>BES: (23)+ 1</a:t>
            </a:r>
            <a:endParaRPr sz="7200">
              <a:solidFill>
                <a:srgbClr val="0C1631"/>
              </a:solidFill>
            </a:endParaRPr>
          </a:p>
          <a:p>
            <a:pPr indent="0" lvl="0" marL="0" rtl="0" algn="l">
              <a:lnSpc>
                <a:spcPct val="100000"/>
              </a:lnSpc>
              <a:spcBef>
                <a:spcPts val="3200"/>
              </a:spcBef>
              <a:spcAft>
                <a:spcPts val="0"/>
              </a:spcAft>
              <a:buSzPts val="450"/>
              <a:buNone/>
            </a:pPr>
            <a:r>
              <a:t/>
            </a:r>
            <a:endParaRPr sz="7200">
              <a:solidFill>
                <a:srgbClr val="0C1631"/>
              </a:solidFill>
            </a:endParaRPr>
          </a:p>
          <a:p>
            <a:pPr indent="0" lvl="0" marL="0" rtl="0" algn="l">
              <a:lnSpc>
                <a:spcPct val="100000"/>
              </a:lnSpc>
              <a:spcBef>
                <a:spcPts val="3200"/>
              </a:spcBef>
              <a:spcAft>
                <a:spcPts val="0"/>
              </a:spcAft>
              <a:buSzPts val="450"/>
              <a:buNone/>
            </a:pPr>
            <a:r>
              <a:t/>
            </a:r>
            <a:endParaRPr sz="7200">
              <a:solidFill>
                <a:srgbClr val="0C1631"/>
              </a:solidFill>
            </a:endParaRPr>
          </a:p>
          <a:p>
            <a:pPr indent="0" lvl="0" marL="0" rtl="0" algn="l">
              <a:lnSpc>
                <a:spcPct val="100000"/>
              </a:lnSpc>
              <a:spcBef>
                <a:spcPts val="3200"/>
              </a:spcBef>
              <a:spcAft>
                <a:spcPts val="0"/>
              </a:spcAft>
              <a:buSzPts val="450"/>
              <a:buNone/>
            </a:pPr>
            <a:r>
              <a:t/>
            </a:r>
            <a:endParaRPr sz="7200">
              <a:solidFill>
                <a:srgbClr val="0C1631"/>
              </a:solidFill>
            </a:endParaRPr>
          </a:p>
          <a:p>
            <a:pPr indent="0" lvl="0" marL="0" rtl="0" algn="l">
              <a:lnSpc>
                <a:spcPct val="100000"/>
              </a:lnSpc>
              <a:spcBef>
                <a:spcPts val="3200"/>
              </a:spcBef>
              <a:spcAft>
                <a:spcPts val="0"/>
              </a:spcAft>
              <a:buSzPts val="450"/>
              <a:buNone/>
            </a:pPr>
            <a:r>
              <a:t/>
            </a:r>
            <a:endParaRPr sz="7200">
              <a:solidFill>
                <a:srgbClr val="0C1631"/>
              </a:solidFill>
            </a:endParaRPr>
          </a:p>
          <a:p>
            <a:pPr indent="0" lvl="0" marL="0" rtl="0" algn="l">
              <a:lnSpc>
                <a:spcPct val="100000"/>
              </a:lnSpc>
              <a:spcBef>
                <a:spcPts val="3200"/>
              </a:spcBef>
              <a:spcAft>
                <a:spcPts val="0"/>
              </a:spcAft>
              <a:buSzPts val="450"/>
              <a:buNone/>
            </a:pPr>
            <a:r>
              <a:t/>
            </a:r>
            <a:endParaRPr>
              <a:solidFill>
                <a:srgbClr val="0C163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43"/>
          <p:cNvSpPr txBox="1"/>
          <p:nvPr>
            <p:ph type="title"/>
          </p:nvPr>
        </p:nvSpPr>
        <p:spPr>
          <a:xfrm>
            <a:off x="5539825" y="619050"/>
            <a:ext cx="6385200" cy="4419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9A7865"/>
              </a:buClr>
              <a:buSzPts val="6000"/>
              <a:buFont typeface="Arial"/>
              <a:buNone/>
            </a:pPr>
            <a:r>
              <a:rPr b="1" lang="en-US" sz="2700" u="sng">
                <a:solidFill>
                  <a:srgbClr val="0C1631"/>
                </a:solidFill>
                <a:latin typeface="Times New Roman"/>
                <a:ea typeface="Times New Roman"/>
                <a:cs typeface="Times New Roman"/>
                <a:sym typeface="Times New Roman"/>
              </a:rPr>
              <a:t>Monthly Financial Report –  April</a:t>
            </a:r>
            <a:endParaRPr b="1" sz="2700" u="sng">
              <a:solidFill>
                <a:srgbClr val="0C1631"/>
              </a:solidFill>
              <a:latin typeface="Times New Roman"/>
              <a:ea typeface="Times New Roman"/>
              <a:cs typeface="Times New Roman"/>
              <a:sym typeface="Times New Roman"/>
            </a:endParaRPr>
          </a:p>
        </p:txBody>
      </p:sp>
      <p:sp>
        <p:nvSpPr>
          <p:cNvPr id="268" name="Google Shape;268;p43"/>
          <p:cNvSpPr txBox="1"/>
          <p:nvPr>
            <p:ph idx="1" type="body"/>
          </p:nvPr>
        </p:nvSpPr>
        <p:spPr>
          <a:xfrm>
            <a:off x="280825" y="619050"/>
            <a:ext cx="5259000" cy="8752200"/>
          </a:xfrm>
          <a:prstGeom prst="rect">
            <a:avLst/>
          </a:prstGeom>
          <a:noFill/>
          <a:ln>
            <a:noFill/>
          </a:ln>
        </p:spPr>
        <p:txBody>
          <a:bodyPr anchorCtr="0" anchor="t" bIns="50800" lIns="50800" spcFirstLastPara="1" rIns="50800" wrap="square" tIns="50800">
            <a:noAutofit/>
          </a:bodyPr>
          <a:lstStyle/>
          <a:p>
            <a:pPr indent="0" lvl="0" marL="0" rtl="0" algn="l">
              <a:lnSpc>
                <a:spcPct val="100000"/>
              </a:lnSpc>
              <a:spcBef>
                <a:spcPts val="0"/>
              </a:spcBef>
              <a:spcAft>
                <a:spcPts val="0"/>
              </a:spcAft>
              <a:buSzPts val="720"/>
              <a:buNone/>
            </a:pPr>
            <a:r>
              <a:rPr i="1" lang="en-US" sz="1700">
                <a:solidFill>
                  <a:srgbClr val="0C1631"/>
                </a:solidFill>
              </a:rPr>
              <a:t> (Target goal for April is 83% in the YTD Total Column for both Revenue and Expenditures)</a:t>
            </a:r>
            <a:endParaRPr b="1" i="1" sz="1700" u="sng">
              <a:solidFill>
                <a:srgbClr val="0C1631"/>
              </a:solidFill>
            </a:endParaRPr>
          </a:p>
          <a:p>
            <a:pPr indent="0" lvl="0" marL="0" rtl="0" algn="l">
              <a:lnSpc>
                <a:spcPct val="150000"/>
              </a:lnSpc>
              <a:spcBef>
                <a:spcPts val="0"/>
              </a:spcBef>
              <a:spcAft>
                <a:spcPts val="0"/>
              </a:spcAft>
              <a:buSzPts val="720"/>
              <a:buNone/>
            </a:pPr>
            <a:r>
              <a:t/>
            </a:r>
            <a:endParaRPr b="1" sz="1700" u="sng">
              <a:solidFill>
                <a:srgbClr val="0C1631"/>
              </a:solidFill>
            </a:endParaRPr>
          </a:p>
          <a:p>
            <a:pPr indent="0" lvl="0" marL="0" rtl="0" algn="l">
              <a:lnSpc>
                <a:spcPct val="150000"/>
              </a:lnSpc>
              <a:spcBef>
                <a:spcPts val="0"/>
              </a:spcBef>
              <a:spcAft>
                <a:spcPts val="0"/>
              </a:spcAft>
              <a:buSzPts val="720"/>
              <a:buNone/>
            </a:pPr>
            <a:r>
              <a:rPr b="1" lang="en-US" sz="1700" u="sng">
                <a:solidFill>
                  <a:srgbClr val="0C1631"/>
                </a:solidFill>
                <a:latin typeface="Arial"/>
                <a:ea typeface="Arial"/>
                <a:cs typeface="Arial"/>
                <a:sym typeface="Arial"/>
              </a:rPr>
              <a:t>REVENUES</a:t>
            </a:r>
            <a:r>
              <a:rPr lang="en-US" sz="1700">
                <a:solidFill>
                  <a:srgbClr val="0C1631"/>
                </a:solidFill>
              </a:rPr>
              <a:t> (Total Revenues for April 92%)</a:t>
            </a:r>
            <a:endParaRPr sz="1700">
              <a:solidFill>
                <a:srgbClr val="0C1631"/>
              </a:solidFill>
            </a:endParaRPr>
          </a:p>
          <a:p>
            <a:pPr indent="-336550" lvl="0" marL="457200" rtl="0" algn="l">
              <a:lnSpc>
                <a:spcPct val="150000"/>
              </a:lnSpc>
              <a:spcBef>
                <a:spcPts val="0"/>
              </a:spcBef>
              <a:spcAft>
                <a:spcPts val="0"/>
              </a:spcAft>
              <a:buClr>
                <a:srgbClr val="0C1631"/>
              </a:buClr>
              <a:buSzPts val="1700"/>
              <a:buChar char="❏"/>
            </a:pPr>
            <a:r>
              <a:rPr lang="en-US" sz="1700">
                <a:solidFill>
                  <a:srgbClr val="0C1631"/>
                </a:solidFill>
              </a:rPr>
              <a:t>Rental of Facilities - Daycare - 814%</a:t>
            </a:r>
            <a:endParaRPr sz="1700">
              <a:solidFill>
                <a:srgbClr val="0C1631"/>
              </a:solidFill>
            </a:endParaRPr>
          </a:p>
          <a:p>
            <a:pPr indent="-336550" lvl="0" marL="457200" rtl="0" algn="l">
              <a:lnSpc>
                <a:spcPct val="150000"/>
              </a:lnSpc>
              <a:spcBef>
                <a:spcPts val="0"/>
              </a:spcBef>
              <a:spcAft>
                <a:spcPts val="0"/>
              </a:spcAft>
              <a:buClr>
                <a:srgbClr val="0C1631"/>
              </a:buClr>
              <a:buSzPts val="1700"/>
              <a:buChar char="❏"/>
            </a:pPr>
            <a:r>
              <a:rPr lang="en-US" sz="1700">
                <a:solidFill>
                  <a:srgbClr val="0C1631"/>
                </a:solidFill>
              </a:rPr>
              <a:t>Other Local (774%) -  Greenhouse Grant</a:t>
            </a:r>
            <a:endParaRPr sz="1700">
              <a:solidFill>
                <a:srgbClr val="0C1631"/>
              </a:solidFill>
            </a:endParaRPr>
          </a:p>
          <a:p>
            <a:pPr indent="-336550" lvl="0" marL="457200" rtl="0" algn="l">
              <a:lnSpc>
                <a:spcPct val="150000"/>
              </a:lnSpc>
              <a:spcBef>
                <a:spcPts val="0"/>
              </a:spcBef>
              <a:spcAft>
                <a:spcPts val="0"/>
              </a:spcAft>
              <a:buClr>
                <a:srgbClr val="0C1631"/>
              </a:buClr>
              <a:buSzPts val="1700"/>
              <a:buChar char="❏"/>
            </a:pPr>
            <a:r>
              <a:rPr lang="en-US" sz="1700">
                <a:solidFill>
                  <a:srgbClr val="0C1631"/>
                </a:solidFill>
              </a:rPr>
              <a:t>State Based Apportionment - (100%) - Payment from the State (Front loaded payment)</a:t>
            </a:r>
            <a:endParaRPr sz="1700">
              <a:solidFill>
                <a:srgbClr val="0C1631"/>
              </a:solidFill>
            </a:endParaRPr>
          </a:p>
          <a:p>
            <a:pPr indent="-336550" lvl="0" marL="457200" rtl="0" algn="l">
              <a:lnSpc>
                <a:spcPct val="150000"/>
              </a:lnSpc>
              <a:spcBef>
                <a:spcPts val="0"/>
              </a:spcBef>
              <a:spcAft>
                <a:spcPts val="0"/>
              </a:spcAft>
              <a:buClr>
                <a:srgbClr val="0C1631"/>
              </a:buClr>
              <a:buSzPts val="1700"/>
              <a:buChar char="❏"/>
            </a:pPr>
            <a:r>
              <a:rPr lang="en-US" sz="1700">
                <a:solidFill>
                  <a:srgbClr val="0C1631"/>
                </a:solidFill>
              </a:rPr>
              <a:t>Other State School Support (176%) - State Facilities Fund $ put here</a:t>
            </a:r>
            <a:endParaRPr b="1" sz="1700" u="sng">
              <a:solidFill>
                <a:srgbClr val="0C1631"/>
              </a:solidFill>
            </a:endParaRPr>
          </a:p>
          <a:p>
            <a:pPr indent="0" lvl="0" marL="0" rtl="0" algn="l">
              <a:lnSpc>
                <a:spcPct val="150000"/>
              </a:lnSpc>
              <a:spcBef>
                <a:spcPts val="0"/>
              </a:spcBef>
              <a:spcAft>
                <a:spcPts val="0"/>
              </a:spcAft>
              <a:buSzPts val="720"/>
              <a:buNone/>
            </a:pPr>
            <a:r>
              <a:rPr b="1" lang="en-US" sz="1700" u="sng">
                <a:solidFill>
                  <a:srgbClr val="0C1631"/>
                </a:solidFill>
                <a:latin typeface="Arial"/>
                <a:ea typeface="Arial"/>
                <a:cs typeface="Arial"/>
                <a:sym typeface="Arial"/>
              </a:rPr>
              <a:t>EXPENDITURES</a:t>
            </a:r>
            <a:r>
              <a:rPr lang="en-US" sz="1700">
                <a:solidFill>
                  <a:srgbClr val="0C1631"/>
                </a:solidFill>
              </a:rPr>
              <a:t> (Total Expenses 88%)</a:t>
            </a:r>
            <a:endParaRPr sz="1700">
              <a:solidFill>
                <a:srgbClr val="0C1631"/>
              </a:solidFill>
            </a:endParaRPr>
          </a:p>
          <a:p>
            <a:pPr indent="0" lvl="0" marL="0" rtl="0" algn="l">
              <a:lnSpc>
                <a:spcPct val="150000"/>
              </a:lnSpc>
              <a:spcBef>
                <a:spcPts val="0"/>
              </a:spcBef>
              <a:spcAft>
                <a:spcPts val="0"/>
              </a:spcAft>
              <a:buSzPts val="720"/>
              <a:buNone/>
            </a:pPr>
            <a:r>
              <a:rPr lang="en-US" sz="1700">
                <a:solidFill>
                  <a:srgbClr val="0C1631"/>
                </a:solidFill>
              </a:rPr>
              <a:t>	Elementary Program 109%</a:t>
            </a:r>
            <a:endParaRPr sz="1700">
              <a:solidFill>
                <a:srgbClr val="0C1631"/>
              </a:solidFill>
            </a:endParaRPr>
          </a:p>
          <a:p>
            <a:pPr indent="-336550" lvl="0" marL="457200" rtl="0" algn="l">
              <a:lnSpc>
                <a:spcPct val="150000"/>
              </a:lnSpc>
              <a:spcBef>
                <a:spcPts val="0"/>
              </a:spcBef>
              <a:spcAft>
                <a:spcPts val="0"/>
              </a:spcAft>
              <a:buClr>
                <a:srgbClr val="0C1631"/>
              </a:buClr>
              <a:buSzPts val="1700"/>
              <a:buChar char="❏"/>
            </a:pPr>
            <a:r>
              <a:rPr lang="en-US" sz="1700">
                <a:solidFill>
                  <a:srgbClr val="0C1631"/>
                </a:solidFill>
              </a:rPr>
              <a:t>Total Special Service Program - 135% (OT/Speech/SLP)</a:t>
            </a:r>
            <a:endParaRPr sz="1700">
              <a:solidFill>
                <a:srgbClr val="0C1631"/>
              </a:solidFill>
            </a:endParaRPr>
          </a:p>
          <a:p>
            <a:pPr indent="-336550" lvl="0" marL="457200" rtl="0" algn="l">
              <a:lnSpc>
                <a:spcPct val="150000"/>
              </a:lnSpc>
              <a:spcBef>
                <a:spcPts val="0"/>
              </a:spcBef>
              <a:spcAft>
                <a:spcPts val="0"/>
              </a:spcAft>
              <a:buClr>
                <a:srgbClr val="0C1631"/>
              </a:buClr>
              <a:buSzPts val="1700"/>
              <a:buChar char="❏"/>
            </a:pPr>
            <a:r>
              <a:rPr lang="en-US" sz="1700">
                <a:solidFill>
                  <a:srgbClr val="0C1631"/>
                </a:solidFill>
              </a:rPr>
              <a:t>Total Board of Educ. Prog. (97%) - Annual Insurance Payment, Workmans Comp., Fees</a:t>
            </a:r>
            <a:endParaRPr sz="1700">
              <a:solidFill>
                <a:srgbClr val="0C1631"/>
              </a:solidFill>
            </a:endParaRPr>
          </a:p>
          <a:p>
            <a:pPr indent="-336550" lvl="0" marL="457200" rtl="0" algn="l">
              <a:lnSpc>
                <a:spcPct val="150000"/>
              </a:lnSpc>
              <a:spcBef>
                <a:spcPts val="0"/>
              </a:spcBef>
              <a:spcAft>
                <a:spcPts val="0"/>
              </a:spcAft>
              <a:buClr>
                <a:srgbClr val="0C1631"/>
              </a:buClr>
              <a:buSzPts val="1700"/>
              <a:buChar char="❏"/>
            </a:pPr>
            <a:r>
              <a:rPr lang="en-US" sz="1700">
                <a:solidFill>
                  <a:srgbClr val="0C1631"/>
                </a:solidFill>
              </a:rPr>
              <a:t>Total District Admin - 98%</a:t>
            </a:r>
            <a:endParaRPr sz="1700">
              <a:solidFill>
                <a:srgbClr val="0C1631"/>
              </a:solidFill>
            </a:endParaRPr>
          </a:p>
          <a:p>
            <a:pPr indent="-336550" lvl="0" marL="457200" rtl="0" algn="l">
              <a:lnSpc>
                <a:spcPct val="150000"/>
              </a:lnSpc>
              <a:spcBef>
                <a:spcPts val="0"/>
              </a:spcBef>
              <a:spcAft>
                <a:spcPts val="0"/>
              </a:spcAft>
              <a:buClr>
                <a:srgbClr val="0C1631"/>
              </a:buClr>
              <a:buSzPts val="1700"/>
              <a:buChar char="❏"/>
            </a:pPr>
            <a:r>
              <a:rPr lang="en-US" sz="1700">
                <a:solidFill>
                  <a:srgbClr val="0C1631"/>
                </a:solidFill>
              </a:rPr>
              <a:t>Total Business Operations - 95%</a:t>
            </a:r>
            <a:endParaRPr sz="1700">
              <a:solidFill>
                <a:srgbClr val="0C1631"/>
              </a:solidFill>
            </a:endParaRPr>
          </a:p>
          <a:p>
            <a:pPr indent="-336550" lvl="0" marL="457200" rtl="0" algn="l">
              <a:lnSpc>
                <a:spcPct val="150000"/>
              </a:lnSpc>
              <a:spcBef>
                <a:spcPts val="0"/>
              </a:spcBef>
              <a:spcAft>
                <a:spcPts val="0"/>
              </a:spcAft>
              <a:buClr>
                <a:srgbClr val="0C1631"/>
              </a:buClr>
              <a:buSzPts val="1700"/>
              <a:buChar char="❏"/>
            </a:pPr>
            <a:r>
              <a:rPr lang="en-US" sz="1700">
                <a:solidFill>
                  <a:srgbClr val="0C1631"/>
                </a:solidFill>
              </a:rPr>
              <a:t>Total District Vehicle (101%) - New PU</a:t>
            </a:r>
            <a:endParaRPr sz="1700">
              <a:solidFill>
                <a:srgbClr val="0C1631"/>
              </a:solidFill>
            </a:endParaRPr>
          </a:p>
          <a:p>
            <a:pPr indent="0" lvl="0" marL="0" rtl="0" algn="l">
              <a:lnSpc>
                <a:spcPct val="150000"/>
              </a:lnSpc>
              <a:spcBef>
                <a:spcPts val="0"/>
              </a:spcBef>
              <a:spcAft>
                <a:spcPts val="0"/>
              </a:spcAft>
              <a:buSzPts val="720"/>
              <a:buNone/>
            </a:pPr>
            <a:r>
              <a:rPr b="1" lang="en-US" sz="1700" u="sng">
                <a:solidFill>
                  <a:srgbClr val="0C1631"/>
                </a:solidFill>
              </a:rPr>
              <a:t>FUND BALANCE</a:t>
            </a:r>
            <a:endParaRPr b="1" sz="1700" u="sng">
              <a:solidFill>
                <a:srgbClr val="0C1631"/>
              </a:solidFill>
            </a:endParaRPr>
          </a:p>
          <a:p>
            <a:pPr indent="-336550" lvl="0" marL="457200" rtl="0" algn="l">
              <a:lnSpc>
                <a:spcPct val="150000"/>
              </a:lnSpc>
              <a:spcBef>
                <a:spcPts val="0"/>
              </a:spcBef>
              <a:spcAft>
                <a:spcPts val="0"/>
              </a:spcAft>
              <a:buClr>
                <a:srgbClr val="0C1631"/>
              </a:buClr>
              <a:buSzPts val="1700"/>
              <a:buChar char="❏"/>
            </a:pPr>
            <a:r>
              <a:rPr lang="en-US" sz="1700">
                <a:solidFill>
                  <a:srgbClr val="0C1631"/>
                </a:solidFill>
              </a:rPr>
              <a:t>290-Food Service - </a:t>
            </a:r>
            <a:r>
              <a:rPr lang="en-US" sz="1700">
                <a:solidFill>
                  <a:srgbClr val="FF0000"/>
                </a:solidFill>
              </a:rPr>
              <a:t>$72,801.01</a:t>
            </a:r>
            <a:endParaRPr sz="1700">
              <a:solidFill>
                <a:srgbClr val="FF0000"/>
              </a:solidFill>
            </a:endParaRPr>
          </a:p>
          <a:p>
            <a:pPr indent="0" lvl="0" marL="457200" rtl="0" algn="l">
              <a:lnSpc>
                <a:spcPct val="150000"/>
              </a:lnSpc>
              <a:spcBef>
                <a:spcPts val="0"/>
              </a:spcBef>
              <a:spcAft>
                <a:spcPts val="0"/>
              </a:spcAft>
              <a:buSzPts val="720"/>
              <a:buNone/>
            </a:pPr>
            <a:r>
              <a:t/>
            </a:r>
            <a:endParaRPr sz="1600">
              <a:solidFill>
                <a:srgbClr val="0C1631"/>
              </a:solidFill>
            </a:endParaRPr>
          </a:p>
        </p:txBody>
      </p:sp>
      <p:pic>
        <p:nvPicPr>
          <p:cNvPr id="269" name="Google Shape;269;p43"/>
          <p:cNvPicPr preferRelativeResize="0"/>
          <p:nvPr/>
        </p:nvPicPr>
        <p:blipFill>
          <a:blip r:embed="rId3">
            <a:alphaModFix/>
          </a:blip>
          <a:stretch>
            <a:fillRect/>
          </a:stretch>
        </p:blipFill>
        <p:spPr>
          <a:xfrm>
            <a:off x="5157601" y="1060950"/>
            <a:ext cx="7449300" cy="84502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g38ac0174188_0_11"/>
          <p:cNvSpPr txBox="1"/>
          <p:nvPr>
            <p:ph type="title"/>
          </p:nvPr>
        </p:nvSpPr>
        <p:spPr>
          <a:xfrm>
            <a:off x="1104950" y="1237950"/>
            <a:ext cx="10794900" cy="1168500"/>
          </a:xfrm>
          <a:prstGeom prst="rect">
            <a:avLst/>
          </a:prstGeom>
          <a:noFill/>
          <a:ln>
            <a:noFill/>
          </a:ln>
        </p:spPr>
        <p:txBody>
          <a:bodyPr anchorCtr="0" anchor="ctr" bIns="50800" lIns="50800" spcFirstLastPara="1" rIns="50800" wrap="square" tIns="50800">
            <a:normAutofit/>
          </a:bodyPr>
          <a:lstStyle/>
          <a:p>
            <a:pPr indent="0" lvl="0" marL="0" rtl="0" algn="ctr">
              <a:lnSpc>
                <a:spcPct val="100000"/>
              </a:lnSpc>
              <a:spcBef>
                <a:spcPts val="0"/>
              </a:spcBef>
              <a:spcAft>
                <a:spcPts val="0"/>
              </a:spcAft>
              <a:buSzPts val="7600"/>
              <a:buFont typeface="Arial"/>
              <a:buNone/>
            </a:pPr>
            <a:r>
              <a:rPr b="1" lang="en-US" sz="4000" u="sng">
                <a:solidFill>
                  <a:srgbClr val="0C1631"/>
                </a:solidFill>
                <a:latin typeface="Times New Roman"/>
                <a:ea typeface="Times New Roman"/>
                <a:cs typeface="Times New Roman"/>
                <a:sym typeface="Times New Roman"/>
              </a:rPr>
              <a:t>Operations - </a:t>
            </a:r>
            <a:r>
              <a:rPr lang="en-US" sz="4000" u="sng">
                <a:solidFill>
                  <a:srgbClr val="0C1631"/>
                </a:solidFill>
                <a:latin typeface="Times New Roman"/>
                <a:ea typeface="Times New Roman"/>
                <a:cs typeface="Times New Roman"/>
                <a:sym typeface="Times New Roman"/>
              </a:rPr>
              <a:t>Business Manager Report</a:t>
            </a:r>
            <a:endParaRPr sz="4000" u="sng">
              <a:solidFill>
                <a:srgbClr val="0C1631"/>
              </a:solidFill>
              <a:latin typeface="Times New Roman"/>
              <a:ea typeface="Times New Roman"/>
              <a:cs typeface="Times New Roman"/>
              <a:sym typeface="Times New Roman"/>
            </a:endParaRPr>
          </a:p>
        </p:txBody>
      </p:sp>
      <p:sp>
        <p:nvSpPr>
          <p:cNvPr id="275" name="Google Shape;275;g38ac0174188_0_11"/>
          <p:cNvSpPr txBox="1"/>
          <p:nvPr>
            <p:ph idx="1" type="body"/>
          </p:nvPr>
        </p:nvSpPr>
        <p:spPr>
          <a:xfrm>
            <a:off x="1104950" y="2406450"/>
            <a:ext cx="10794900" cy="6541500"/>
          </a:xfrm>
          <a:prstGeom prst="rect">
            <a:avLst/>
          </a:prstGeom>
          <a:noFill/>
          <a:ln>
            <a:noFill/>
          </a:ln>
        </p:spPr>
        <p:txBody>
          <a:bodyPr anchorCtr="0" anchor="t" bIns="50800" lIns="50800" spcFirstLastPara="1" rIns="50800" wrap="square" tIns="50800">
            <a:noAutofit/>
          </a:bodyPr>
          <a:lstStyle/>
          <a:p>
            <a:pPr indent="-419100" lvl="0" marL="457200" rtl="0" algn="l">
              <a:lnSpc>
                <a:spcPct val="120000"/>
              </a:lnSpc>
              <a:spcBef>
                <a:spcPts val="0"/>
              </a:spcBef>
              <a:spcAft>
                <a:spcPts val="0"/>
              </a:spcAft>
              <a:buClr>
                <a:srgbClr val="000000"/>
              </a:buClr>
              <a:buSzPts val="3000"/>
              <a:buFont typeface="Times New Roman"/>
              <a:buChar char="•"/>
            </a:pPr>
            <a:r>
              <a:rPr lang="en-US" sz="3000">
                <a:solidFill>
                  <a:srgbClr val="000000"/>
                </a:solidFill>
                <a:latin typeface="Times New Roman"/>
                <a:ea typeface="Times New Roman"/>
                <a:cs typeface="Times New Roman"/>
                <a:sym typeface="Times New Roman"/>
              </a:rPr>
              <a:t>Fund Balance: Food Service - $-72,801.01</a:t>
            </a:r>
            <a:endParaRPr sz="3000">
              <a:solidFill>
                <a:srgbClr val="000000"/>
              </a:solidFill>
              <a:latin typeface="Times New Roman"/>
              <a:ea typeface="Times New Roman"/>
              <a:cs typeface="Times New Roman"/>
              <a:sym typeface="Times New Roman"/>
            </a:endParaRPr>
          </a:p>
          <a:p>
            <a:pPr indent="-419100" lvl="0" marL="457200" rtl="0" algn="l">
              <a:lnSpc>
                <a:spcPct val="120000"/>
              </a:lnSpc>
              <a:spcBef>
                <a:spcPts val="0"/>
              </a:spcBef>
              <a:spcAft>
                <a:spcPts val="0"/>
              </a:spcAft>
              <a:buClr>
                <a:srgbClr val="000000"/>
              </a:buClr>
              <a:buSzPts val="3000"/>
              <a:buFont typeface="Times New Roman"/>
              <a:buChar char="•"/>
            </a:pPr>
            <a:r>
              <a:rPr lang="en-US" sz="3000">
                <a:solidFill>
                  <a:srgbClr val="000000"/>
                </a:solidFill>
                <a:latin typeface="Times New Roman"/>
                <a:ea typeface="Times New Roman"/>
                <a:cs typeface="Times New Roman"/>
                <a:sym typeface="Times New Roman"/>
              </a:rPr>
              <a:t>Implemented positive pay and it is going good</a:t>
            </a:r>
            <a:endParaRPr sz="3000">
              <a:solidFill>
                <a:srgbClr val="000000"/>
              </a:solidFill>
              <a:latin typeface="Times New Roman"/>
              <a:ea typeface="Times New Roman"/>
              <a:cs typeface="Times New Roman"/>
              <a:sym typeface="Times New Roman"/>
            </a:endParaRPr>
          </a:p>
          <a:p>
            <a:pPr indent="-419100" lvl="0" marL="457200" rtl="0" algn="l">
              <a:lnSpc>
                <a:spcPct val="120000"/>
              </a:lnSpc>
              <a:spcBef>
                <a:spcPts val="0"/>
              </a:spcBef>
              <a:spcAft>
                <a:spcPts val="0"/>
              </a:spcAft>
              <a:buClr>
                <a:srgbClr val="000000"/>
              </a:buClr>
              <a:buSzPts val="3000"/>
              <a:buFont typeface="Times New Roman"/>
              <a:buChar char="•"/>
            </a:pPr>
            <a:r>
              <a:rPr lang="en-US" sz="3000">
                <a:solidFill>
                  <a:srgbClr val="000000"/>
                </a:solidFill>
                <a:latin typeface="Times New Roman"/>
                <a:ea typeface="Times New Roman"/>
                <a:cs typeface="Times New Roman"/>
                <a:sym typeface="Times New Roman"/>
              </a:rPr>
              <a:t>Working on Budget for 2026-2027</a:t>
            </a:r>
            <a:endParaRPr sz="3000">
              <a:solidFill>
                <a:srgbClr val="000000"/>
              </a:solidFill>
              <a:latin typeface="Times New Roman"/>
              <a:ea typeface="Times New Roman"/>
              <a:cs typeface="Times New Roman"/>
              <a:sym typeface="Times New Roman"/>
            </a:endParaRPr>
          </a:p>
          <a:p>
            <a:pPr indent="0" lvl="0" marL="457200" rtl="0" algn="l">
              <a:lnSpc>
                <a:spcPct val="120000"/>
              </a:lnSpc>
              <a:spcBef>
                <a:spcPts val="0"/>
              </a:spcBef>
              <a:spcAft>
                <a:spcPts val="0"/>
              </a:spcAft>
              <a:buSzPts val="720"/>
              <a:buNone/>
            </a:pPr>
            <a:r>
              <a:t/>
            </a:r>
            <a:endParaRPr sz="3000">
              <a:solidFill>
                <a:srgbClr val="000000"/>
              </a:solidFill>
              <a:latin typeface="Times New Roman"/>
              <a:ea typeface="Times New Roman"/>
              <a:cs typeface="Times New Roman"/>
              <a:sym typeface="Times New Roman"/>
            </a:endParaRPr>
          </a:p>
          <a:p>
            <a:pPr indent="0" lvl="0" marL="457200" rtl="0" algn="l">
              <a:lnSpc>
                <a:spcPct val="120000"/>
              </a:lnSpc>
              <a:spcBef>
                <a:spcPts val="0"/>
              </a:spcBef>
              <a:spcAft>
                <a:spcPts val="0"/>
              </a:spcAft>
              <a:buSzPts val="720"/>
              <a:buNone/>
            </a:pPr>
            <a:r>
              <a:t/>
            </a:r>
            <a:endParaRPr sz="3000">
              <a:solidFill>
                <a:srgbClr val="000000"/>
              </a:solidFill>
              <a:latin typeface="Times New Roman"/>
              <a:ea typeface="Times New Roman"/>
              <a:cs typeface="Times New Roman"/>
              <a:sym typeface="Times New Roman"/>
            </a:endParaRPr>
          </a:p>
        </p:txBody>
      </p:sp>
      <p:sp>
        <p:nvSpPr>
          <p:cNvPr id="276" name="Google Shape;276;g38ac0174188_0_11"/>
          <p:cNvSpPr txBox="1"/>
          <p:nvPr/>
        </p:nvSpPr>
        <p:spPr>
          <a:xfrm>
            <a:off x="-1983325" y="339600"/>
            <a:ext cx="1222500" cy="29652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800"/>
              </a:spcAft>
              <a:buClr>
                <a:srgbClr val="000000"/>
              </a:buClr>
              <a:buSzPts val="1050"/>
              <a:buFont typeface="Arial"/>
              <a:buNone/>
            </a:pPr>
            <a:r>
              <a:t/>
            </a:r>
            <a:endParaRPr b="0" i="0" sz="1050" u="none" cap="none" strike="noStrike">
              <a:solidFill>
                <a:srgbClr val="515967"/>
              </a:solidFill>
              <a:highlight>
                <a:srgbClr val="FFFFFF"/>
              </a:highlight>
              <a:latin typeface="Helvetica Neue"/>
              <a:ea typeface="Helvetica Neue"/>
              <a:cs typeface="Helvetica Neue"/>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g3dfebf97159_0_0"/>
          <p:cNvSpPr txBox="1"/>
          <p:nvPr>
            <p:ph idx="4294967295" type="title"/>
          </p:nvPr>
        </p:nvSpPr>
        <p:spPr>
          <a:xfrm>
            <a:off x="1137475" y="249025"/>
            <a:ext cx="10794900" cy="1168500"/>
          </a:xfrm>
          <a:prstGeom prst="rect">
            <a:avLst/>
          </a:prstGeom>
          <a:noFill/>
          <a:ln>
            <a:noFill/>
          </a:ln>
        </p:spPr>
        <p:txBody>
          <a:bodyPr anchorCtr="0" anchor="ctr" bIns="50800" lIns="50800" spcFirstLastPara="1" rIns="50800" wrap="square" tIns="50800">
            <a:normAutofit/>
          </a:bodyPr>
          <a:lstStyle/>
          <a:p>
            <a:pPr indent="0" lvl="0" marL="0" rtl="0" algn="ctr">
              <a:lnSpc>
                <a:spcPct val="100000"/>
              </a:lnSpc>
              <a:spcBef>
                <a:spcPts val="0"/>
              </a:spcBef>
              <a:spcAft>
                <a:spcPts val="0"/>
              </a:spcAft>
              <a:buSzPts val="7600"/>
              <a:buFont typeface="Arial"/>
              <a:buNone/>
            </a:pPr>
            <a:r>
              <a:rPr b="1" lang="en-US" sz="3600" u="sng">
                <a:solidFill>
                  <a:srgbClr val="0C1631"/>
                </a:solidFill>
                <a:latin typeface="Times New Roman"/>
                <a:ea typeface="Times New Roman"/>
                <a:cs typeface="Times New Roman"/>
                <a:sym typeface="Times New Roman"/>
              </a:rPr>
              <a:t>Rimrock Academics</a:t>
            </a:r>
            <a:endParaRPr b="1" sz="3600" u="sng">
              <a:solidFill>
                <a:srgbClr val="0C1631"/>
              </a:solidFill>
              <a:latin typeface="Times New Roman"/>
              <a:ea typeface="Times New Roman"/>
              <a:cs typeface="Times New Roman"/>
              <a:sym typeface="Times New Roman"/>
            </a:endParaRPr>
          </a:p>
        </p:txBody>
      </p:sp>
      <p:sp>
        <p:nvSpPr>
          <p:cNvPr id="65" name="Google Shape;65;g3dfebf97159_0_0"/>
          <p:cNvSpPr txBox="1"/>
          <p:nvPr/>
        </p:nvSpPr>
        <p:spPr>
          <a:xfrm>
            <a:off x="468175" y="1417525"/>
            <a:ext cx="12133500" cy="10554900"/>
          </a:xfrm>
          <a:prstGeom prst="rect">
            <a:avLst/>
          </a:prstGeom>
          <a:noFill/>
          <a:ln>
            <a:noFill/>
          </a:ln>
        </p:spPr>
        <p:txBody>
          <a:bodyPr anchorCtr="0" anchor="t" bIns="50800" lIns="50800" spcFirstLastPara="1" rIns="50800" wrap="square" tIns="50800">
            <a:normAutofit/>
          </a:bodyPr>
          <a:lstStyle/>
          <a:p>
            <a:pPr indent="0" lvl="0" marL="0" rtl="0" algn="l">
              <a:lnSpc>
                <a:spcPct val="115000"/>
              </a:lnSpc>
              <a:spcBef>
                <a:spcPts val="0"/>
              </a:spcBef>
              <a:spcAft>
                <a:spcPts val="0"/>
              </a:spcAft>
              <a:buNone/>
            </a:pPr>
            <a:r>
              <a:rPr b="1" lang="en-US" sz="2400" u="sng">
                <a:latin typeface="Trebuchet MS"/>
                <a:ea typeface="Trebuchet MS"/>
                <a:cs typeface="Trebuchet MS"/>
                <a:sym typeface="Trebuchet MS"/>
              </a:rPr>
              <a:t>Class of 2026: </a:t>
            </a:r>
            <a:endParaRPr b="1" sz="2400" u="sng">
              <a:latin typeface="Trebuchet MS"/>
              <a:ea typeface="Trebuchet MS"/>
              <a:cs typeface="Trebuchet MS"/>
              <a:sym typeface="Trebuchet MS"/>
            </a:endParaRPr>
          </a:p>
          <a:p>
            <a:pPr indent="-584200" lvl="0" marL="914400" rtl="0" algn="l">
              <a:lnSpc>
                <a:spcPct val="115000"/>
              </a:lnSpc>
              <a:spcBef>
                <a:spcPts val="0"/>
              </a:spcBef>
              <a:spcAft>
                <a:spcPts val="0"/>
              </a:spcAft>
              <a:buSzPts val="2000"/>
              <a:buFont typeface="Trebuchet MS"/>
              <a:buChar char="●"/>
            </a:pPr>
            <a:r>
              <a:rPr lang="en-US" sz="2000">
                <a:latin typeface="Trebuchet MS"/>
                <a:ea typeface="Trebuchet MS"/>
                <a:cs typeface="Trebuchet MS"/>
                <a:sym typeface="Trebuchet MS"/>
              </a:rPr>
              <a:t>Graduation is Saturday, 23 May at 2:00 PM (Board requested to arrive at 1:30 PM)</a:t>
            </a:r>
            <a:endParaRPr sz="2000">
              <a:latin typeface="Trebuchet MS"/>
              <a:ea typeface="Trebuchet MS"/>
              <a:cs typeface="Trebuchet MS"/>
              <a:sym typeface="Trebuchet MS"/>
            </a:endParaRPr>
          </a:p>
          <a:p>
            <a:pPr indent="-584200" lvl="0" marL="914400" rtl="0" algn="l">
              <a:lnSpc>
                <a:spcPct val="115000"/>
              </a:lnSpc>
              <a:spcBef>
                <a:spcPts val="0"/>
              </a:spcBef>
              <a:spcAft>
                <a:spcPts val="0"/>
              </a:spcAft>
              <a:buSzPts val="2000"/>
              <a:buFont typeface="Trebuchet MS"/>
              <a:buChar char="●"/>
            </a:pPr>
            <a:r>
              <a:rPr lang="en-US" sz="2000">
                <a:latin typeface="Trebuchet MS"/>
                <a:ea typeface="Trebuchet MS"/>
                <a:cs typeface="Trebuchet MS"/>
                <a:sym typeface="Trebuchet MS"/>
              </a:rPr>
              <a:t>10/10 anticipated to graduate</a:t>
            </a:r>
            <a:endParaRPr sz="2000">
              <a:latin typeface="Trebuchet MS"/>
              <a:ea typeface="Trebuchet MS"/>
              <a:cs typeface="Trebuchet MS"/>
              <a:sym typeface="Trebuchet MS"/>
            </a:endParaRPr>
          </a:p>
          <a:p>
            <a:pPr indent="-584200" lvl="0" marL="914400" rtl="0" algn="l">
              <a:lnSpc>
                <a:spcPct val="115000"/>
              </a:lnSpc>
              <a:spcBef>
                <a:spcPts val="0"/>
              </a:spcBef>
              <a:spcAft>
                <a:spcPts val="0"/>
              </a:spcAft>
              <a:buSzPts val="2000"/>
              <a:buFont typeface="Trebuchet MS"/>
              <a:buChar char="●"/>
            </a:pPr>
            <a:r>
              <a:rPr lang="en-US" sz="2000">
                <a:latin typeface="Trebuchet MS"/>
                <a:ea typeface="Trebuchet MS"/>
                <a:cs typeface="Trebuchet MS"/>
                <a:sym typeface="Trebuchet MS"/>
              </a:rPr>
              <a:t>3 still considered at-risk for grades (D’s in required</a:t>
            </a:r>
            <a:r>
              <a:rPr lang="en-US" sz="2000">
                <a:latin typeface="Trebuchet MS"/>
                <a:ea typeface="Trebuchet MS"/>
                <a:cs typeface="Trebuchet MS"/>
                <a:sym typeface="Trebuchet MS"/>
              </a:rPr>
              <a:t> classes)</a:t>
            </a:r>
            <a:endParaRPr sz="2000">
              <a:latin typeface="Trebuchet MS"/>
              <a:ea typeface="Trebuchet MS"/>
              <a:cs typeface="Trebuchet MS"/>
              <a:sym typeface="Trebuchet MS"/>
            </a:endParaRPr>
          </a:p>
          <a:p>
            <a:pPr indent="0" lvl="0" marL="0" rtl="0" algn="l">
              <a:lnSpc>
                <a:spcPct val="115000"/>
              </a:lnSpc>
              <a:spcBef>
                <a:spcPts val="1000"/>
              </a:spcBef>
              <a:spcAft>
                <a:spcPts val="0"/>
              </a:spcAft>
              <a:buNone/>
            </a:pPr>
            <a:r>
              <a:rPr b="1" lang="en-US" sz="2400" u="sng">
                <a:latin typeface="Trebuchet MS"/>
                <a:ea typeface="Trebuchet MS"/>
                <a:cs typeface="Trebuchet MS"/>
                <a:sym typeface="Trebuchet MS"/>
              </a:rPr>
              <a:t>Spring 2026 </a:t>
            </a:r>
            <a:r>
              <a:rPr b="1" lang="en-US" sz="2400" u="sng">
                <a:latin typeface="Trebuchet MS"/>
                <a:ea typeface="Trebuchet MS"/>
                <a:cs typeface="Trebuchet MS"/>
                <a:sym typeface="Trebuchet MS"/>
              </a:rPr>
              <a:t>ISAT Results</a:t>
            </a:r>
            <a:endParaRPr b="1" sz="2400" u="sng">
              <a:latin typeface="Trebuchet MS"/>
              <a:ea typeface="Trebuchet MS"/>
              <a:cs typeface="Trebuchet MS"/>
              <a:sym typeface="Trebuchet MS"/>
            </a:endParaRPr>
          </a:p>
          <a:p>
            <a:pPr indent="0" lvl="0" marL="0" rtl="0" algn="ctr">
              <a:lnSpc>
                <a:spcPct val="100000"/>
              </a:lnSpc>
              <a:spcBef>
                <a:spcPts val="1000"/>
              </a:spcBef>
              <a:spcAft>
                <a:spcPts val="0"/>
              </a:spcAft>
              <a:buNone/>
            </a:pPr>
            <a:r>
              <a:rPr b="1" i="1" lang="en-US" sz="2000">
                <a:latin typeface="Trebuchet MS"/>
                <a:ea typeface="Trebuchet MS"/>
                <a:cs typeface="Trebuchet MS"/>
                <a:sym typeface="Trebuchet MS"/>
              </a:rPr>
              <a:t>11th Grade Science</a:t>
            </a:r>
            <a:endParaRPr b="1" i="1" sz="2000">
              <a:latin typeface="Trebuchet MS"/>
              <a:ea typeface="Trebuchet MS"/>
              <a:cs typeface="Trebuchet MS"/>
              <a:sym typeface="Trebuchet MS"/>
            </a:endParaRPr>
          </a:p>
          <a:p>
            <a:pPr indent="0" lvl="0" marL="0" rtl="0" algn="ctr">
              <a:lnSpc>
                <a:spcPct val="100000"/>
              </a:lnSpc>
              <a:spcBef>
                <a:spcPts val="0"/>
              </a:spcBef>
              <a:spcAft>
                <a:spcPts val="0"/>
              </a:spcAft>
              <a:buNone/>
            </a:pPr>
            <a:r>
              <a:t/>
            </a:r>
            <a:endParaRPr b="1" i="1" sz="2000">
              <a:latin typeface="Trebuchet MS"/>
              <a:ea typeface="Trebuchet MS"/>
              <a:cs typeface="Trebuchet MS"/>
              <a:sym typeface="Trebuchet MS"/>
            </a:endParaRPr>
          </a:p>
          <a:p>
            <a:pPr indent="0" lvl="0" marL="0" rtl="0" algn="l">
              <a:lnSpc>
                <a:spcPct val="100000"/>
              </a:lnSpc>
              <a:spcBef>
                <a:spcPts val="0"/>
              </a:spcBef>
              <a:spcAft>
                <a:spcPts val="0"/>
              </a:spcAft>
              <a:buNone/>
            </a:pPr>
            <a:r>
              <a:rPr b="1" lang="en-US" sz="2000">
                <a:solidFill>
                  <a:srgbClr val="212121"/>
                </a:solidFill>
              </a:rPr>
              <a:t>STATE</a:t>
            </a:r>
            <a:endParaRPr b="1" sz="2000">
              <a:solidFill>
                <a:srgbClr val="212121"/>
              </a:solidFill>
            </a:endParaRPr>
          </a:p>
          <a:p>
            <a:pPr indent="0" lvl="0" marL="0" rtl="0" algn="l">
              <a:lnSpc>
                <a:spcPct val="100000"/>
              </a:lnSpc>
              <a:spcBef>
                <a:spcPts val="0"/>
              </a:spcBef>
              <a:spcAft>
                <a:spcPts val="0"/>
              </a:spcAft>
              <a:buNone/>
            </a:pPr>
            <a:r>
              <a:t/>
            </a:r>
            <a:endParaRPr b="1" sz="2000">
              <a:solidFill>
                <a:srgbClr val="212121"/>
              </a:solidFill>
            </a:endParaRPr>
          </a:p>
          <a:p>
            <a:pPr indent="0" lvl="0" marL="0" rtl="0" algn="l">
              <a:lnSpc>
                <a:spcPct val="100000"/>
              </a:lnSpc>
              <a:spcBef>
                <a:spcPts val="0"/>
              </a:spcBef>
              <a:spcAft>
                <a:spcPts val="0"/>
              </a:spcAft>
              <a:buNone/>
            </a:pPr>
            <a:r>
              <a:rPr b="1" lang="en-US" sz="2000">
                <a:solidFill>
                  <a:srgbClr val="212121"/>
                </a:solidFill>
              </a:rPr>
              <a:t>DISTRICT</a:t>
            </a:r>
            <a:endParaRPr b="1" sz="2000">
              <a:solidFill>
                <a:srgbClr val="212121"/>
              </a:solidFill>
            </a:endParaRPr>
          </a:p>
          <a:p>
            <a:pPr indent="0" lvl="0" marL="0" rtl="0" algn="l">
              <a:lnSpc>
                <a:spcPct val="100000"/>
              </a:lnSpc>
              <a:spcBef>
                <a:spcPts val="0"/>
              </a:spcBef>
              <a:spcAft>
                <a:spcPts val="0"/>
              </a:spcAft>
              <a:buNone/>
            </a:pPr>
            <a:r>
              <a:t/>
            </a:r>
            <a:endParaRPr b="1" sz="2000">
              <a:solidFill>
                <a:srgbClr val="212121"/>
              </a:solidFill>
            </a:endParaRPr>
          </a:p>
          <a:p>
            <a:pPr indent="0" lvl="0" marL="0" rtl="0" algn="l">
              <a:lnSpc>
                <a:spcPct val="100000"/>
              </a:lnSpc>
              <a:spcBef>
                <a:spcPts val="0"/>
              </a:spcBef>
              <a:spcAft>
                <a:spcPts val="0"/>
              </a:spcAft>
              <a:buNone/>
            </a:pPr>
            <a:r>
              <a:t/>
            </a:r>
            <a:endParaRPr b="1" sz="2000">
              <a:solidFill>
                <a:srgbClr val="212121"/>
              </a:solidFill>
            </a:endParaRPr>
          </a:p>
          <a:p>
            <a:pPr indent="0" lvl="0" marL="0" rtl="0" algn="l">
              <a:lnSpc>
                <a:spcPct val="100000"/>
              </a:lnSpc>
              <a:spcBef>
                <a:spcPts val="0"/>
              </a:spcBef>
              <a:spcAft>
                <a:spcPts val="0"/>
              </a:spcAft>
              <a:buNone/>
            </a:pPr>
            <a:r>
              <a:t/>
            </a:r>
            <a:endParaRPr b="1" sz="2000">
              <a:solidFill>
                <a:srgbClr val="212121"/>
              </a:solidFill>
            </a:endParaRPr>
          </a:p>
          <a:p>
            <a:pPr indent="0" lvl="0" marL="0" rtl="0" algn="ctr">
              <a:lnSpc>
                <a:spcPct val="100000"/>
              </a:lnSpc>
              <a:spcBef>
                <a:spcPts val="0"/>
              </a:spcBef>
              <a:spcAft>
                <a:spcPts val="0"/>
              </a:spcAft>
              <a:buNone/>
            </a:pPr>
            <a:r>
              <a:rPr b="1" i="1" lang="en-US" sz="2000">
                <a:solidFill>
                  <a:srgbClr val="212121"/>
                </a:solidFill>
              </a:rPr>
              <a:t>8th Grade Science</a:t>
            </a:r>
            <a:endParaRPr b="1" i="1" sz="2000">
              <a:solidFill>
                <a:srgbClr val="212121"/>
              </a:solidFill>
            </a:endParaRPr>
          </a:p>
          <a:p>
            <a:pPr indent="0" lvl="0" marL="0" rtl="0" algn="ctr">
              <a:lnSpc>
                <a:spcPct val="100000"/>
              </a:lnSpc>
              <a:spcBef>
                <a:spcPts val="0"/>
              </a:spcBef>
              <a:spcAft>
                <a:spcPts val="0"/>
              </a:spcAft>
              <a:buNone/>
            </a:pPr>
            <a:r>
              <a:t/>
            </a:r>
            <a:endParaRPr b="1" i="1" sz="2000">
              <a:solidFill>
                <a:srgbClr val="212121"/>
              </a:solidFill>
            </a:endParaRPr>
          </a:p>
          <a:p>
            <a:pPr indent="0" lvl="0" marL="0" rtl="0" algn="l">
              <a:lnSpc>
                <a:spcPct val="100000"/>
              </a:lnSpc>
              <a:spcBef>
                <a:spcPts val="0"/>
              </a:spcBef>
              <a:spcAft>
                <a:spcPts val="0"/>
              </a:spcAft>
              <a:buNone/>
            </a:pPr>
            <a:r>
              <a:rPr b="1" lang="en-US" sz="2000">
                <a:solidFill>
                  <a:srgbClr val="212121"/>
                </a:solidFill>
              </a:rPr>
              <a:t>STATE</a:t>
            </a:r>
            <a:endParaRPr b="1" sz="2000">
              <a:solidFill>
                <a:srgbClr val="212121"/>
              </a:solidFill>
            </a:endParaRPr>
          </a:p>
          <a:p>
            <a:pPr indent="0" lvl="0" marL="0" rtl="0" algn="l">
              <a:lnSpc>
                <a:spcPct val="100000"/>
              </a:lnSpc>
              <a:spcBef>
                <a:spcPts val="0"/>
              </a:spcBef>
              <a:spcAft>
                <a:spcPts val="0"/>
              </a:spcAft>
              <a:buNone/>
            </a:pPr>
            <a:r>
              <a:t/>
            </a:r>
            <a:endParaRPr b="1" sz="2000">
              <a:solidFill>
                <a:srgbClr val="212121"/>
              </a:solidFill>
            </a:endParaRPr>
          </a:p>
          <a:p>
            <a:pPr indent="0" lvl="0" marL="0" rtl="0" algn="l">
              <a:lnSpc>
                <a:spcPct val="100000"/>
              </a:lnSpc>
              <a:spcBef>
                <a:spcPts val="0"/>
              </a:spcBef>
              <a:spcAft>
                <a:spcPts val="0"/>
              </a:spcAft>
              <a:buNone/>
            </a:pPr>
            <a:r>
              <a:rPr b="1" lang="en-US" sz="2000">
                <a:solidFill>
                  <a:srgbClr val="212121"/>
                </a:solidFill>
              </a:rPr>
              <a:t>DISTRICT</a:t>
            </a:r>
            <a:endParaRPr b="1" sz="2000">
              <a:solidFill>
                <a:srgbClr val="212121"/>
              </a:solidFill>
            </a:endParaRPr>
          </a:p>
          <a:p>
            <a:pPr indent="0" lvl="0" marL="0" rtl="0" algn="l">
              <a:lnSpc>
                <a:spcPct val="100000"/>
              </a:lnSpc>
              <a:spcBef>
                <a:spcPts val="0"/>
              </a:spcBef>
              <a:spcAft>
                <a:spcPts val="0"/>
              </a:spcAft>
              <a:buNone/>
            </a:pPr>
            <a:r>
              <a:t/>
            </a:r>
            <a:endParaRPr b="1" sz="2000">
              <a:solidFill>
                <a:srgbClr val="212121"/>
              </a:solidFill>
            </a:endParaRPr>
          </a:p>
          <a:p>
            <a:pPr indent="0" lvl="0" marL="0" rtl="0" algn="l">
              <a:lnSpc>
                <a:spcPct val="100000"/>
              </a:lnSpc>
              <a:spcBef>
                <a:spcPts val="0"/>
              </a:spcBef>
              <a:spcAft>
                <a:spcPts val="0"/>
              </a:spcAft>
              <a:buNone/>
            </a:pPr>
            <a:r>
              <a:t/>
            </a:r>
            <a:endParaRPr b="1" sz="2000">
              <a:solidFill>
                <a:srgbClr val="212121"/>
              </a:solidFill>
            </a:endParaRPr>
          </a:p>
          <a:p>
            <a:pPr indent="0" lvl="0" marL="0" rtl="0" algn="l">
              <a:lnSpc>
                <a:spcPct val="100000"/>
              </a:lnSpc>
              <a:spcBef>
                <a:spcPts val="0"/>
              </a:spcBef>
              <a:spcAft>
                <a:spcPts val="0"/>
              </a:spcAft>
              <a:buNone/>
            </a:pPr>
            <a:r>
              <a:t/>
            </a:r>
            <a:endParaRPr b="1" sz="2000">
              <a:solidFill>
                <a:srgbClr val="212121"/>
              </a:solidFill>
            </a:endParaRPr>
          </a:p>
          <a:p>
            <a:pPr indent="0" lvl="0" marL="0" rtl="0" algn="ctr">
              <a:lnSpc>
                <a:spcPct val="115000"/>
              </a:lnSpc>
              <a:spcBef>
                <a:spcPts val="0"/>
              </a:spcBef>
              <a:spcAft>
                <a:spcPts val="0"/>
              </a:spcAft>
              <a:buNone/>
            </a:pPr>
            <a:r>
              <a:t/>
            </a:r>
            <a:endParaRPr b="1" sz="1600">
              <a:solidFill>
                <a:srgbClr val="212121"/>
              </a:solidFill>
            </a:endParaRPr>
          </a:p>
        </p:txBody>
      </p:sp>
      <p:pic>
        <p:nvPicPr>
          <p:cNvPr id="66" name="Google Shape;66;g3dfebf97159_0_0"/>
          <p:cNvPicPr preferRelativeResize="0"/>
          <p:nvPr/>
        </p:nvPicPr>
        <p:blipFill rotWithShape="1">
          <a:blip r:embed="rId3">
            <a:alphaModFix/>
          </a:blip>
          <a:srcRect b="0" l="359" r="0" t="0"/>
          <a:stretch/>
        </p:blipFill>
        <p:spPr>
          <a:xfrm>
            <a:off x="1805278" y="4015275"/>
            <a:ext cx="10794973" cy="1633625"/>
          </a:xfrm>
          <a:prstGeom prst="rect">
            <a:avLst/>
          </a:prstGeom>
          <a:noFill/>
          <a:ln cap="flat" cmpd="sng" w="38100">
            <a:solidFill>
              <a:srgbClr val="6AA84F"/>
            </a:solidFill>
            <a:prstDash val="solid"/>
            <a:round/>
            <a:headEnd len="sm" w="sm" type="none"/>
            <a:tailEnd len="sm" w="sm" type="none"/>
          </a:ln>
        </p:spPr>
      </p:pic>
      <p:pic>
        <p:nvPicPr>
          <p:cNvPr id="67" name="Google Shape;67;g3dfebf97159_0_0"/>
          <p:cNvPicPr preferRelativeResize="0"/>
          <p:nvPr/>
        </p:nvPicPr>
        <p:blipFill>
          <a:blip r:embed="rId4">
            <a:alphaModFix/>
          </a:blip>
          <a:stretch>
            <a:fillRect/>
          </a:stretch>
        </p:blipFill>
        <p:spPr>
          <a:xfrm>
            <a:off x="1805325" y="6478300"/>
            <a:ext cx="10794899" cy="1633614"/>
          </a:xfrm>
          <a:prstGeom prst="rect">
            <a:avLst/>
          </a:prstGeom>
          <a:noFill/>
          <a:ln cap="flat" cmpd="sng" w="38100">
            <a:solidFill>
              <a:srgbClr val="6AA84F"/>
            </a:solidFill>
            <a:prstDash val="solid"/>
            <a:round/>
            <a:headEnd len="sm" w="sm" type="none"/>
            <a:tailEnd len="sm" w="sm" type="none"/>
          </a:ln>
        </p:spPr>
      </p:pic>
      <p:sp>
        <p:nvSpPr>
          <p:cNvPr id="68" name="Google Shape;68;g3dfebf97159_0_0"/>
          <p:cNvSpPr/>
          <p:nvPr/>
        </p:nvSpPr>
        <p:spPr>
          <a:xfrm>
            <a:off x="6374250" y="4891050"/>
            <a:ext cx="1459800" cy="623700"/>
          </a:xfrm>
          <a:prstGeom prst="ellipse">
            <a:avLst/>
          </a:prstGeom>
          <a:noFill/>
          <a:ln cap="flat" cmpd="sng" w="3810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9" name="Google Shape;69;g3dfebf97159_0_0"/>
          <p:cNvSpPr/>
          <p:nvPr/>
        </p:nvSpPr>
        <p:spPr>
          <a:xfrm>
            <a:off x="6374250" y="7379025"/>
            <a:ext cx="1459800" cy="623700"/>
          </a:xfrm>
          <a:prstGeom prst="ellipse">
            <a:avLst/>
          </a:prstGeom>
          <a:noFill/>
          <a:ln cap="flat" cmpd="sng" w="3810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0" name="Google Shape;70;g3dfebf97159_0_0"/>
          <p:cNvSpPr/>
          <p:nvPr/>
        </p:nvSpPr>
        <p:spPr>
          <a:xfrm>
            <a:off x="10488000" y="7320225"/>
            <a:ext cx="995400" cy="741300"/>
          </a:xfrm>
          <a:prstGeom prst="rect">
            <a:avLst/>
          </a:prstGeom>
          <a:noFill/>
          <a:ln cap="flat" cmpd="sng" w="3810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1" name="Google Shape;71;g3dfebf97159_0_0"/>
          <p:cNvSpPr/>
          <p:nvPr/>
        </p:nvSpPr>
        <p:spPr>
          <a:xfrm>
            <a:off x="10315500" y="4853175"/>
            <a:ext cx="1167900" cy="741300"/>
          </a:xfrm>
          <a:prstGeom prst="rect">
            <a:avLst/>
          </a:prstGeom>
          <a:noFill/>
          <a:ln cap="flat" cmpd="sng" w="3810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2" name="Google Shape;72;g3dfebf97159_0_0"/>
          <p:cNvSpPr txBox="1"/>
          <p:nvPr/>
        </p:nvSpPr>
        <p:spPr>
          <a:xfrm>
            <a:off x="10315500" y="5594475"/>
            <a:ext cx="2388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t>57% Proficient</a:t>
            </a:r>
            <a:endParaRPr b="1"/>
          </a:p>
          <a:p>
            <a:pPr indent="0" lvl="0" marL="0" rtl="0" algn="l">
              <a:spcBef>
                <a:spcPts val="0"/>
              </a:spcBef>
              <a:spcAft>
                <a:spcPts val="0"/>
              </a:spcAft>
              <a:buNone/>
            </a:pPr>
            <a:r>
              <a:rPr b="1" lang="en-US"/>
              <a:t>Last Year: 36%</a:t>
            </a:r>
            <a:endParaRPr b="1"/>
          </a:p>
        </p:txBody>
      </p:sp>
      <p:sp>
        <p:nvSpPr>
          <p:cNvPr id="73" name="Google Shape;73;g3dfebf97159_0_0"/>
          <p:cNvSpPr txBox="1"/>
          <p:nvPr/>
        </p:nvSpPr>
        <p:spPr>
          <a:xfrm>
            <a:off x="10414825" y="8111925"/>
            <a:ext cx="2388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t>50% Proficient</a:t>
            </a:r>
            <a:endParaRPr b="1"/>
          </a:p>
          <a:p>
            <a:pPr indent="0" lvl="0" marL="0" rtl="0" algn="l">
              <a:spcBef>
                <a:spcPts val="0"/>
              </a:spcBef>
              <a:spcAft>
                <a:spcPts val="0"/>
              </a:spcAft>
              <a:buNone/>
            </a:pPr>
            <a:r>
              <a:rPr b="1" lang="en-US"/>
              <a:t>Last Year: 36%</a:t>
            </a:r>
            <a:endParaRPr b="1"/>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g3e09838d4c4_0_34"/>
          <p:cNvSpPr txBox="1"/>
          <p:nvPr/>
        </p:nvSpPr>
        <p:spPr>
          <a:xfrm>
            <a:off x="435650" y="501875"/>
            <a:ext cx="12133500" cy="10554900"/>
          </a:xfrm>
          <a:prstGeom prst="rect">
            <a:avLst/>
          </a:prstGeom>
          <a:noFill/>
          <a:ln>
            <a:noFill/>
          </a:ln>
        </p:spPr>
        <p:txBody>
          <a:bodyPr anchorCtr="0" anchor="t" bIns="50800" lIns="50800" spcFirstLastPara="1" rIns="50800" wrap="square" tIns="50800">
            <a:normAutofit/>
          </a:bodyPr>
          <a:lstStyle/>
          <a:p>
            <a:pPr indent="0" lvl="0" marL="0" rtl="0" algn="l">
              <a:lnSpc>
                <a:spcPct val="115000"/>
              </a:lnSpc>
              <a:spcBef>
                <a:spcPts val="1000"/>
              </a:spcBef>
              <a:spcAft>
                <a:spcPts val="0"/>
              </a:spcAft>
              <a:buNone/>
            </a:pPr>
            <a:r>
              <a:t/>
            </a:r>
            <a:endParaRPr b="1" sz="2400">
              <a:latin typeface="Trebuchet MS"/>
              <a:ea typeface="Trebuchet MS"/>
              <a:cs typeface="Trebuchet MS"/>
              <a:sym typeface="Trebuchet MS"/>
            </a:endParaRPr>
          </a:p>
          <a:p>
            <a:pPr indent="0" lvl="0" marL="0" rtl="0" algn="l">
              <a:lnSpc>
                <a:spcPct val="100000"/>
              </a:lnSpc>
              <a:spcBef>
                <a:spcPts val="1000"/>
              </a:spcBef>
              <a:spcAft>
                <a:spcPts val="0"/>
              </a:spcAft>
              <a:buNone/>
            </a:pPr>
            <a:r>
              <a:rPr b="1" i="1" lang="en-US" sz="2000">
                <a:latin typeface="Trebuchet MS"/>
                <a:ea typeface="Trebuchet MS"/>
                <a:cs typeface="Trebuchet MS"/>
                <a:sym typeface="Trebuchet MS"/>
              </a:rPr>
              <a:t>11th Grade Math</a:t>
            </a:r>
            <a:endParaRPr b="1" i="1" sz="2000">
              <a:latin typeface="Trebuchet MS"/>
              <a:ea typeface="Trebuchet MS"/>
              <a:cs typeface="Trebuchet MS"/>
              <a:sym typeface="Trebuchet MS"/>
            </a:endParaRPr>
          </a:p>
          <a:p>
            <a:pPr indent="0" lvl="0" marL="0" rtl="0" algn="ctr">
              <a:lnSpc>
                <a:spcPct val="100000"/>
              </a:lnSpc>
              <a:spcBef>
                <a:spcPts val="0"/>
              </a:spcBef>
              <a:spcAft>
                <a:spcPts val="0"/>
              </a:spcAft>
              <a:buNone/>
            </a:pPr>
            <a:r>
              <a:t/>
            </a:r>
            <a:endParaRPr b="1" i="1" sz="2000">
              <a:latin typeface="Trebuchet MS"/>
              <a:ea typeface="Trebuchet MS"/>
              <a:cs typeface="Trebuchet MS"/>
              <a:sym typeface="Trebuchet MS"/>
            </a:endParaRPr>
          </a:p>
          <a:p>
            <a:pPr indent="457200" lvl="0" marL="457200" rtl="0" algn="l">
              <a:lnSpc>
                <a:spcPct val="100000"/>
              </a:lnSpc>
              <a:spcBef>
                <a:spcPts val="0"/>
              </a:spcBef>
              <a:spcAft>
                <a:spcPts val="0"/>
              </a:spcAft>
              <a:buNone/>
            </a:pPr>
            <a:r>
              <a:rPr lang="en-US" sz="2000">
                <a:solidFill>
                  <a:srgbClr val="212121"/>
                </a:solidFill>
              </a:rPr>
              <a:t>STATE															</a:t>
            </a:r>
            <a:endParaRPr sz="2000">
              <a:solidFill>
                <a:srgbClr val="212121"/>
              </a:solidFill>
            </a:endParaRPr>
          </a:p>
          <a:p>
            <a:pPr indent="0" lvl="0" marL="0" rtl="0" algn="l">
              <a:lnSpc>
                <a:spcPct val="100000"/>
              </a:lnSpc>
              <a:spcBef>
                <a:spcPts val="0"/>
              </a:spcBef>
              <a:spcAft>
                <a:spcPts val="0"/>
              </a:spcAft>
              <a:buNone/>
            </a:pPr>
            <a:r>
              <a:t/>
            </a:r>
            <a:endParaRPr sz="2000">
              <a:solidFill>
                <a:srgbClr val="212121"/>
              </a:solidFill>
            </a:endParaRPr>
          </a:p>
          <a:p>
            <a:pPr indent="457200" lvl="0" marL="457200" rtl="0" algn="l">
              <a:lnSpc>
                <a:spcPct val="100000"/>
              </a:lnSpc>
              <a:spcBef>
                <a:spcPts val="0"/>
              </a:spcBef>
              <a:spcAft>
                <a:spcPts val="0"/>
              </a:spcAft>
              <a:buNone/>
            </a:pPr>
            <a:r>
              <a:rPr lang="en-US" sz="2000">
                <a:solidFill>
                  <a:srgbClr val="212121"/>
                </a:solidFill>
              </a:rPr>
              <a:t>DISTRICT											Las					Last Year: 21%</a:t>
            </a:r>
            <a:endParaRPr sz="2000">
              <a:solidFill>
                <a:srgbClr val="212121"/>
              </a:solidFill>
            </a:endParaRPr>
          </a:p>
          <a:p>
            <a:pPr indent="0" lvl="0" marL="0" rtl="0" algn="l">
              <a:lnSpc>
                <a:spcPct val="100000"/>
              </a:lnSpc>
              <a:spcBef>
                <a:spcPts val="0"/>
              </a:spcBef>
              <a:spcAft>
                <a:spcPts val="0"/>
              </a:spcAft>
              <a:buNone/>
            </a:pPr>
            <a:r>
              <a:t/>
            </a:r>
            <a:endParaRPr b="1" sz="2000">
              <a:solidFill>
                <a:srgbClr val="212121"/>
              </a:solidFill>
            </a:endParaRPr>
          </a:p>
          <a:p>
            <a:pPr indent="0" lvl="0" marL="0" rtl="0" algn="l">
              <a:lnSpc>
                <a:spcPct val="100000"/>
              </a:lnSpc>
              <a:spcBef>
                <a:spcPts val="0"/>
              </a:spcBef>
              <a:spcAft>
                <a:spcPts val="0"/>
              </a:spcAft>
              <a:buNone/>
            </a:pPr>
            <a:r>
              <a:t/>
            </a:r>
            <a:endParaRPr b="1" sz="2000">
              <a:solidFill>
                <a:srgbClr val="212121"/>
              </a:solidFill>
            </a:endParaRPr>
          </a:p>
          <a:p>
            <a:pPr indent="0" lvl="0" marL="0" rtl="0" algn="l">
              <a:lnSpc>
                <a:spcPct val="100000"/>
              </a:lnSpc>
              <a:spcBef>
                <a:spcPts val="0"/>
              </a:spcBef>
              <a:spcAft>
                <a:spcPts val="0"/>
              </a:spcAft>
              <a:buNone/>
            </a:pPr>
            <a:r>
              <a:rPr b="1" i="1" lang="en-US" sz="2000">
                <a:solidFill>
                  <a:srgbClr val="212121"/>
                </a:solidFill>
              </a:rPr>
              <a:t>8th Grade Math</a:t>
            </a:r>
            <a:endParaRPr b="1" i="1" sz="2000">
              <a:solidFill>
                <a:srgbClr val="212121"/>
              </a:solidFill>
            </a:endParaRPr>
          </a:p>
          <a:p>
            <a:pPr indent="0" lvl="0" marL="0" rtl="0" algn="ctr">
              <a:lnSpc>
                <a:spcPct val="100000"/>
              </a:lnSpc>
              <a:spcBef>
                <a:spcPts val="0"/>
              </a:spcBef>
              <a:spcAft>
                <a:spcPts val="0"/>
              </a:spcAft>
              <a:buNone/>
            </a:pPr>
            <a:r>
              <a:t/>
            </a:r>
            <a:endParaRPr b="1" i="1" sz="2000">
              <a:solidFill>
                <a:srgbClr val="212121"/>
              </a:solidFill>
            </a:endParaRPr>
          </a:p>
          <a:p>
            <a:pPr indent="457200" lvl="0" marL="457200" rtl="0" algn="l">
              <a:lnSpc>
                <a:spcPct val="100000"/>
              </a:lnSpc>
              <a:spcBef>
                <a:spcPts val="0"/>
              </a:spcBef>
              <a:spcAft>
                <a:spcPts val="0"/>
              </a:spcAft>
              <a:buNone/>
            </a:pPr>
            <a:r>
              <a:rPr lang="en-US" sz="2000">
                <a:solidFill>
                  <a:srgbClr val="212121"/>
                </a:solidFill>
              </a:rPr>
              <a:t>STATE</a:t>
            </a:r>
            <a:endParaRPr sz="2000">
              <a:solidFill>
                <a:srgbClr val="212121"/>
              </a:solidFill>
            </a:endParaRPr>
          </a:p>
          <a:p>
            <a:pPr indent="0" lvl="0" marL="0" rtl="0" algn="l">
              <a:lnSpc>
                <a:spcPct val="100000"/>
              </a:lnSpc>
              <a:spcBef>
                <a:spcPts val="0"/>
              </a:spcBef>
              <a:spcAft>
                <a:spcPts val="0"/>
              </a:spcAft>
              <a:buNone/>
            </a:pPr>
            <a:r>
              <a:t/>
            </a:r>
            <a:endParaRPr sz="2000">
              <a:solidFill>
                <a:srgbClr val="212121"/>
              </a:solidFill>
            </a:endParaRPr>
          </a:p>
          <a:p>
            <a:pPr indent="457200" lvl="0" marL="457200" rtl="0" algn="l">
              <a:lnSpc>
                <a:spcPct val="100000"/>
              </a:lnSpc>
              <a:spcBef>
                <a:spcPts val="0"/>
              </a:spcBef>
              <a:spcAft>
                <a:spcPts val="0"/>
              </a:spcAft>
              <a:buNone/>
            </a:pPr>
            <a:r>
              <a:rPr lang="en-US" sz="2000">
                <a:solidFill>
                  <a:srgbClr val="212121"/>
                </a:solidFill>
              </a:rPr>
              <a:t>DISTRICT																Last Year:18%</a:t>
            </a:r>
            <a:endParaRPr sz="2000">
              <a:solidFill>
                <a:srgbClr val="212121"/>
              </a:solidFill>
            </a:endParaRPr>
          </a:p>
          <a:p>
            <a:pPr indent="0" lvl="0" marL="0" rtl="0" algn="l">
              <a:lnSpc>
                <a:spcPct val="100000"/>
              </a:lnSpc>
              <a:spcBef>
                <a:spcPts val="0"/>
              </a:spcBef>
              <a:spcAft>
                <a:spcPts val="0"/>
              </a:spcAft>
              <a:buNone/>
            </a:pPr>
            <a:r>
              <a:t/>
            </a:r>
            <a:endParaRPr b="1" sz="2000">
              <a:solidFill>
                <a:srgbClr val="212121"/>
              </a:solidFill>
            </a:endParaRPr>
          </a:p>
          <a:p>
            <a:pPr indent="0" lvl="0" marL="0" rtl="0" algn="l">
              <a:lnSpc>
                <a:spcPct val="100000"/>
              </a:lnSpc>
              <a:spcBef>
                <a:spcPts val="0"/>
              </a:spcBef>
              <a:spcAft>
                <a:spcPts val="0"/>
              </a:spcAft>
              <a:buNone/>
            </a:pPr>
            <a:r>
              <a:t/>
            </a:r>
            <a:endParaRPr b="1" sz="2000">
              <a:solidFill>
                <a:srgbClr val="212121"/>
              </a:solidFill>
            </a:endParaRPr>
          </a:p>
          <a:p>
            <a:pPr indent="0" lvl="0" marL="0" rtl="0" algn="l">
              <a:spcBef>
                <a:spcPts val="0"/>
              </a:spcBef>
              <a:spcAft>
                <a:spcPts val="0"/>
              </a:spcAft>
              <a:buNone/>
            </a:pPr>
            <a:r>
              <a:rPr b="1" i="1" lang="en-US" sz="2000">
                <a:solidFill>
                  <a:srgbClr val="212121"/>
                </a:solidFill>
              </a:rPr>
              <a:t>7th Grade Math</a:t>
            </a:r>
            <a:endParaRPr b="1" i="1" sz="2000">
              <a:solidFill>
                <a:srgbClr val="212121"/>
              </a:solidFill>
            </a:endParaRPr>
          </a:p>
          <a:p>
            <a:pPr indent="0" lvl="0" marL="0" rtl="0" algn="ctr">
              <a:spcBef>
                <a:spcPts val="0"/>
              </a:spcBef>
              <a:spcAft>
                <a:spcPts val="0"/>
              </a:spcAft>
              <a:buNone/>
            </a:pPr>
            <a:r>
              <a:t/>
            </a:r>
            <a:endParaRPr b="1" i="1" sz="2000">
              <a:solidFill>
                <a:srgbClr val="212121"/>
              </a:solidFill>
            </a:endParaRPr>
          </a:p>
          <a:p>
            <a:pPr indent="457200" lvl="0" marL="457200" rtl="0" algn="l">
              <a:spcBef>
                <a:spcPts val="0"/>
              </a:spcBef>
              <a:spcAft>
                <a:spcPts val="0"/>
              </a:spcAft>
              <a:buNone/>
            </a:pPr>
            <a:r>
              <a:rPr lang="en-US" sz="2000">
                <a:solidFill>
                  <a:srgbClr val="212121"/>
                </a:solidFill>
              </a:rPr>
              <a:t>STATE</a:t>
            </a:r>
            <a:endParaRPr sz="2000">
              <a:solidFill>
                <a:srgbClr val="212121"/>
              </a:solidFill>
            </a:endParaRPr>
          </a:p>
          <a:p>
            <a:pPr indent="0" lvl="0" marL="0" rtl="0" algn="l">
              <a:spcBef>
                <a:spcPts val="0"/>
              </a:spcBef>
              <a:spcAft>
                <a:spcPts val="0"/>
              </a:spcAft>
              <a:buNone/>
            </a:pPr>
            <a:r>
              <a:t/>
            </a:r>
            <a:endParaRPr sz="2000">
              <a:solidFill>
                <a:srgbClr val="212121"/>
              </a:solidFill>
            </a:endParaRPr>
          </a:p>
          <a:p>
            <a:pPr indent="457200" lvl="0" marL="457200" rtl="0" algn="l">
              <a:spcBef>
                <a:spcPts val="0"/>
              </a:spcBef>
              <a:spcAft>
                <a:spcPts val="0"/>
              </a:spcAft>
              <a:buNone/>
            </a:pPr>
            <a:r>
              <a:rPr lang="en-US" sz="2000">
                <a:solidFill>
                  <a:srgbClr val="212121"/>
                </a:solidFill>
              </a:rPr>
              <a:t>DISTRICT																Last Year: 53%</a:t>
            </a:r>
            <a:endParaRPr sz="2000">
              <a:solidFill>
                <a:srgbClr val="212121"/>
              </a:solidFill>
            </a:endParaRPr>
          </a:p>
          <a:p>
            <a:pPr indent="0" lvl="0" marL="0" rtl="0" algn="l">
              <a:spcBef>
                <a:spcPts val="0"/>
              </a:spcBef>
              <a:spcAft>
                <a:spcPts val="0"/>
              </a:spcAft>
              <a:buNone/>
            </a:pPr>
            <a:r>
              <a:t/>
            </a:r>
            <a:endParaRPr b="1" sz="2000">
              <a:solidFill>
                <a:srgbClr val="212121"/>
              </a:solidFill>
            </a:endParaRPr>
          </a:p>
          <a:p>
            <a:pPr indent="0" lvl="0" marL="0" rtl="0" algn="l">
              <a:lnSpc>
                <a:spcPct val="100000"/>
              </a:lnSpc>
              <a:spcBef>
                <a:spcPts val="0"/>
              </a:spcBef>
              <a:spcAft>
                <a:spcPts val="0"/>
              </a:spcAft>
              <a:buNone/>
            </a:pPr>
            <a:r>
              <a:t/>
            </a:r>
            <a:endParaRPr b="1" sz="2000">
              <a:solidFill>
                <a:srgbClr val="212121"/>
              </a:solidFill>
            </a:endParaRPr>
          </a:p>
          <a:p>
            <a:pPr indent="0" lvl="0" marL="0" rtl="0" algn="l">
              <a:spcBef>
                <a:spcPts val="0"/>
              </a:spcBef>
              <a:spcAft>
                <a:spcPts val="0"/>
              </a:spcAft>
              <a:buNone/>
            </a:pPr>
            <a:r>
              <a:rPr b="1" i="1" lang="en-US" sz="2000">
                <a:solidFill>
                  <a:srgbClr val="212121"/>
                </a:solidFill>
              </a:rPr>
              <a:t>6th Grade Math</a:t>
            </a:r>
            <a:endParaRPr b="1" i="1" sz="2000">
              <a:solidFill>
                <a:srgbClr val="212121"/>
              </a:solidFill>
            </a:endParaRPr>
          </a:p>
          <a:p>
            <a:pPr indent="0" lvl="0" marL="0" rtl="0" algn="ctr">
              <a:spcBef>
                <a:spcPts val="0"/>
              </a:spcBef>
              <a:spcAft>
                <a:spcPts val="0"/>
              </a:spcAft>
              <a:buNone/>
            </a:pPr>
            <a:r>
              <a:t/>
            </a:r>
            <a:endParaRPr b="1" i="1" sz="2000">
              <a:solidFill>
                <a:srgbClr val="212121"/>
              </a:solidFill>
            </a:endParaRPr>
          </a:p>
          <a:p>
            <a:pPr indent="457200" lvl="0" marL="457200" rtl="0" algn="l">
              <a:spcBef>
                <a:spcPts val="0"/>
              </a:spcBef>
              <a:spcAft>
                <a:spcPts val="0"/>
              </a:spcAft>
              <a:buNone/>
            </a:pPr>
            <a:r>
              <a:rPr lang="en-US" sz="2000">
                <a:solidFill>
                  <a:srgbClr val="212121"/>
                </a:solidFill>
              </a:rPr>
              <a:t>STATE</a:t>
            </a:r>
            <a:endParaRPr sz="2000">
              <a:solidFill>
                <a:srgbClr val="212121"/>
              </a:solidFill>
            </a:endParaRPr>
          </a:p>
          <a:p>
            <a:pPr indent="0" lvl="0" marL="0" rtl="0" algn="l">
              <a:spcBef>
                <a:spcPts val="0"/>
              </a:spcBef>
              <a:spcAft>
                <a:spcPts val="0"/>
              </a:spcAft>
              <a:buNone/>
            </a:pPr>
            <a:r>
              <a:t/>
            </a:r>
            <a:endParaRPr sz="2000">
              <a:solidFill>
                <a:srgbClr val="212121"/>
              </a:solidFill>
            </a:endParaRPr>
          </a:p>
          <a:p>
            <a:pPr indent="457200" lvl="0" marL="457200" rtl="0" algn="l">
              <a:spcBef>
                <a:spcPts val="0"/>
              </a:spcBef>
              <a:spcAft>
                <a:spcPts val="0"/>
              </a:spcAft>
              <a:buNone/>
            </a:pPr>
            <a:r>
              <a:rPr lang="en-US" sz="2000">
                <a:solidFill>
                  <a:srgbClr val="212121"/>
                </a:solidFill>
              </a:rPr>
              <a:t>DISTRICT																Last Year: 18%</a:t>
            </a:r>
            <a:endParaRPr sz="2000">
              <a:solidFill>
                <a:srgbClr val="212121"/>
              </a:solidFill>
            </a:endParaRPr>
          </a:p>
          <a:p>
            <a:pPr indent="0" lvl="0" marL="0" rtl="0" algn="l">
              <a:spcBef>
                <a:spcPts val="0"/>
              </a:spcBef>
              <a:spcAft>
                <a:spcPts val="0"/>
              </a:spcAft>
              <a:buNone/>
            </a:pPr>
            <a:r>
              <a:t/>
            </a:r>
            <a:endParaRPr b="1" sz="2000">
              <a:solidFill>
                <a:srgbClr val="212121"/>
              </a:solidFill>
            </a:endParaRPr>
          </a:p>
          <a:p>
            <a:pPr indent="0" lvl="0" marL="0" rtl="0" algn="l">
              <a:lnSpc>
                <a:spcPct val="100000"/>
              </a:lnSpc>
              <a:spcBef>
                <a:spcPts val="0"/>
              </a:spcBef>
              <a:spcAft>
                <a:spcPts val="0"/>
              </a:spcAft>
              <a:buNone/>
            </a:pPr>
            <a:r>
              <a:t/>
            </a:r>
            <a:endParaRPr b="1" sz="2000">
              <a:solidFill>
                <a:srgbClr val="212121"/>
              </a:solidFill>
            </a:endParaRPr>
          </a:p>
          <a:p>
            <a:pPr indent="0" lvl="0" marL="0" rtl="0" algn="l">
              <a:lnSpc>
                <a:spcPct val="100000"/>
              </a:lnSpc>
              <a:spcBef>
                <a:spcPts val="0"/>
              </a:spcBef>
              <a:spcAft>
                <a:spcPts val="0"/>
              </a:spcAft>
              <a:buNone/>
            </a:pPr>
            <a:r>
              <a:t/>
            </a:r>
            <a:endParaRPr b="1" sz="2000">
              <a:solidFill>
                <a:srgbClr val="212121"/>
              </a:solidFill>
            </a:endParaRPr>
          </a:p>
          <a:p>
            <a:pPr indent="0" lvl="0" marL="0" rtl="0" algn="ctr">
              <a:lnSpc>
                <a:spcPct val="115000"/>
              </a:lnSpc>
              <a:spcBef>
                <a:spcPts val="0"/>
              </a:spcBef>
              <a:spcAft>
                <a:spcPts val="0"/>
              </a:spcAft>
              <a:buNone/>
            </a:pPr>
            <a:r>
              <a:t/>
            </a:r>
            <a:endParaRPr b="1" sz="1600">
              <a:solidFill>
                <a:srgbClr val="212121"/>
              </a:solidFill>
            </a:endParaRPr>
          </a:p>
        </p:txBody>
      </p:sp>
      <p:pic>
        <p:nvPicPr>
          <p:cNvPr id="79" name="Google Shape;79;g3e09838d4c4_0_34"/>
          <p:cNvPicPr preferRelativeResize="0"/>
          <p:nvPr/>
        </p:nvPicPr>
        <p:blipFill>
          <a:blip r:embed="rId3">
            <a:alphaModFix/>
          </a:blip>
          <a:stretch>
            <a:fillRect/>
          </a:stretch>
        </p:blipFill>
        <p:spPr>
          <a:xfrm>
            <a:off x="3400200" y="7792625"/>
            <a:ext cx="6029526" cy="1816377"/>
          </a:xfrm>
          <a:prstGeom prst="rect">
            <a:avLst/>
          </a:prstGeom>
          <a:noFill/>
          <a:ln cap="flat" cmpd="sng" w="38100">
            <a:solidFill>
              <a:srgbClr val="FF0000"/>
            </a:solidFill>
            <a:prstDash val="solid"/>
            <a:round/>
            <a:headEnd len="sm" w="sm" type="none"/>
            <a:tailEnd len="sm" w="sm" type="none"/>
          </a:ln>
        </p:spPr>
      </p:pic>
      <p:pic>
        <p:nvPicPr>
          <p:cNvPr id="80" name="Google Shape;80;g3e09838d4c4_0_34"/>
          <p:cNvPicPr preferRelativeResize="0"/>
          <p:nvPr/>
        </p:nvPicPr>
        <p:blipFill>
          <a:blip r:embed="rId4">
            <a:alphaModFix/>
          </a:blip>
          <a:stretch>
            <a:fillRect/>
          </a:stretch>
        </p:blipFill>
        <p:spPr>
          <a:xfrm>
            <a:off x="3400201" y="5734025"/>
            <a:ext cx="6029525" cy="1807794"/>
          </a:xfrm>
          <a:prstGeom prst="rect">
            <a:avLst/>
          </a:prstGeom>
          <a:noFill/>
          <a:ln cap="flat" cmpd="sng" w="38100">
            <a:solidFill>
              <a:srgbClr val="FF0000"/>
            </a:solidFill>
            <a:prstDash val="solid"/>
            <a:round/>
            <a:headEnd len="sm" w="sm" type="none"/>
            <a:tailEnd len="sm" w="sm" type="none"/>
          </a:ln>
        </p:spPr>
      </p:pic>
      <p:pic>
        <p:nvPicPr>
          <p:cNvPr id="81" name="Google Shape;81;g3e09838d4c4_0_34"/>
          <p:cNvPicPr preferRelativeResize="0"/>
          <p:nvPr/>
        </p:nvPicPr>
        <p:blipFill>
          <a:blip r:embed="rId5">
            <a:alphaModFix/>
          </a:blip>
          <a:stretch>
            <a:fillRect/>
          </a:stretch>
        </p:blipFill>
        <p:spPr>
          <a:xfrm>
            <a:off x="3400188" y="3591700"/>
            <a:ext cx="6029540" cy="1747075"/>
          </a:xfrm>
          <a:prstGeom prst="rect">
            <a:avLst/>
          </a:prstGeom>
          <a:noFill/>
          <a:ln cap="flat" cmpd="sng" w="38100">
            <a:solidFill>
              <a:srgbClr val="FF9900"/>
            </a:solidFill>
            <a:prstDash val="solid"/>
            <a:round/>
            <a:headEnd len="sm" w="sm" type="none"/>
            <a:tailEnd len="sm" w="sm" type="none"/>
          </a:ln>
        </p:spPr>
      </p:pic>
      <p:pic>
        <p:nvPicPr>
          <p:cNvPr id="82" name="Google Shape;82;g3e09838d4c4_0_34"/>
          <p:cNvPicPr preferRelativeResize="0"/>
          <p:nvPr/>
        </p:nvPicPr>
        <p:blipFill>
          <a:blip r:embed="rId6">
            <a:alphaModFix/>
          </a:blip>
          <a:stretch>
            <a:fillRect/>
          </a:stretch>
        </p:blipFill>
        <p:spPr>
          <a:xfrm>
            <a:off x="3370650" y="1346196"/>
            <a:ext cx="6088625" cy="1850253"/>
          </a:xfrm>
          <a:prstGeom prst="rect">
            <a:avLst/>
          </a:prstGeom>
          <a:noFill/>
          <a:ln cap="flat" cmpd="sng" w="38100">
            <a:solidFill>
              <a:srgbClr val="6AA84F"/>
            </a:solidFill>
            <a:prstDash val="solid"/>
            <a:round/>
            <a:headEnd len="sm" w="sm" type="none"/>
            <a:tailEnd len="sm" w="sm" type="none"/>
          </a:ln>
        </p:spPr>
      </p:pic>
      <p:sp>
        <p:nvSpPr>
          <p:cNvPr id="83" name="Google Shape;83;g3e09838d4c4_0_34"/>
          <p:cNvSpPr txBox="1"/>
          <p:nvPr>
            <p:ph idx="4294967295" type="title"/>
          </p:nvPr>
        </p:nvSpPr>
        <p:spPr>
          <a:xfrm>
            <a:off x="1137475" y="249025"/>
            <a:ext cx="10794900" cy="1168500"/>
          </a:xfrm>
          <a:prstGeom prst="rect">
            <a:avLst/>
          </a:prstGeom>
          <a:noFill/>
          <a:ln>
            <a:noFill/>
          </a:ln>
        </p:spPr>
        <p:txBody>
          <a:bodyPr anchorCtr="0" anchor="ctr" bIns="50800" lIns="50800" spcFirstLastPara="1" rIns="50800" wrap="square" tIns="50800">
            <a:normAutofit/>
          </a:bodyPr>
          <a:lstStyle/>
          <a:p>
            <a:pPr indent="0" lvl="0" marL="0" rtl="0" algn="ctr">
              <a:lnSpc>
                <a:spcPct val="100000"/>
              </a:lnSpc>
              <a:spcBef>
                <a:spcPts val="0"/>
              </a:spcBef>
              <a:spcAft>
                <a:spcPts val="0"/>
              </a:spcAft>
              <a:buSzPts val="7600"/>
              <a:buFont typeface="Arial"/>
              <a:buNone/>
            </a:pPr>
            <a:r>
              <a:rPr b="1" lang="en-US" sz="3600" u="sng">
                <a:solidFill>
                  <a:srgbClr val="0C1631"/>
                </a:solidFill>
                <a:latin typeface="Times New Roman"/>
                <a:ea typeface="Times New Roman"/>
                <a:cs typeface="Times New Roman"/>
                <a:sym typeface="Times New Roman"/>
              </a:rPr>
              <a:t>Rimrock Academics</a:t>
            </a:r>
            <a:endParaRPr b="1" sz="3600" u="sng">
              <a:solidFill>
                <a:srgbClr val="0C1631"/>
              </a:solidFill>
              <a:latin typeface="Times New Roman"/>
              <a:ea typeface="Times New Roman"/>
              <a:cs typeface="Times New Roman"/>
              <a:sym typeface="Times New Roman"/>
            </a:endParaRPr>
          </a:p>
        </p:txBody>
      </p:sp>
      <p:sp>
        <p:nvSpPr>
          <p:cNvPr id="84" name="Google Shape;84;g3e09838d4c4_0_34"/>
          <p:cNvSpPr/>
          <p:nvPr/>
        </p:nvSpPr>
        <p:spPr>
          <a:xfrm>
            <a:off x="6688225" y="2310825"/>
            <a:ext cx="836100" cy="741300"/>
          </a:xfrm>
          <a:prstGeom prst="rect">
            <a:avLst/>
          </a:prstGeom>
          <a:noFill/>
          <a:ln cap="flat" cmpd="sng" w="3810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5" name="Google Shape;85;g3e09838d4c4_0_34"/>
          <p:cNvSpPr/>
          <p:nvPr/>
        </p:nvSpPr>
        <p:spPr>
          <a:xfrm>
            <a:off x="3370650" y="2428425"/>
            <a:ext cx="1459800" cy="623700"/>
          </a:xfrm>
          <a:prstGeom prst="ellipse">
            <a:avLst/>
          </a:prstGeom>
          <a:noFill/>
          <a:ln cap="flat" cmpd="sng" w="3810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6" name="Google Shape;86;g3e09838d4c4_0_34"/>
          <p:cNvSpPr/>
          <p:nvPr/>
        </p:nvSpPr>
        <p:spPr>
          <a:xfrm>
            <a:off x="6688175" y="4512550"/>
            <a:ext cx="836100" cy="741300"/>
          </a:xfrm>
          <a:prstGeom prst="rect">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7" name="Google Shape;87;g3e09838d4c4_0_34"/>
          <p:cNvSpPr/>
          <p:nvPr/>
        </p:nvSpPr>
        <p:spPr>
          <a:xfrm>
            <a:off x="3280075" y="4623848"/>
            <a:ext cx="1550400" cy="623700"/>
          </a:xfrm>
          <a:prstGeom prst="ellipse">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8" name="Google Shape;88;g3e09838d4c4_0_34"/>
          <p:cNvSpPr/>
          <p:nvPr/>
        </p:nvSpPr>
        <p:spPr>
          <a:xfrm>
            <a:off x="3325375" y="6786138"/>
            <a:ext cx="1459800" cy="6237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9" name="Google Shape;89;g3e09838d4c4_0_34"/>
          <p:cNvSpPr/>
          <p:nvPr/>
        </p:nvSpPr>
        <p:spPr>
          <a:xfrm>
            <a:off x="6782325" y="6697951"/>
            <a:ext cx="713700" cy="7413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0000"/>
              </a:solidFill>
            </a:endParaRPr>
          </a:p>
        </p:txBody>
      </p:sp>
      <p:sp>
        <p:nvSpPr>
          <p:cNvPr id="90" name="Google Shape;90;g3e09838d4c4_0_34"/>
          <p:cNvSpPr/>
          <p:nvPr/>
        </p:nvSpPr>
        <p:spPr>
          <a:xfrm>
            <a:off x="6594025" y="8798400"/>
            <a:ext cx="930300" cy="741300"/>
          </a:xfrm>
          <a:prstGeom prst="rect">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1" name="Google Shape;91;g3e09838d4c4_0_34"/>
          <p:cNvSpPr/>
          <p:nvPr/>
        </p:nvSpPr>
        <p:spPr>
          <a:xfrm>
            <a:off x="3325375" y="8798400"/>
            <a:ext cx="1459800" cy="6237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g3e09838d4c4_0_10"/>
          <p:cNvSpPr txBox="1"/>
          <p:nvPr>
            <p:ph idx="4294967295" type="title"/>
          </p:nvPr>
        </p:nvSpPr>
        <p:spPr>
          <a:xfrm>
            <a:off x="1137475" y="249025"/>
            <a:ext cx="10794900" cy="1168500"/>
          </a:xfrm>
          <a:prstGeom prst="rect">
            <a:avLst/>
          </a:prstGeom>
          <a:noFill/>
          <a:ln>
            <a:noFill/>
          </a:ln>
        </p:spPr>
        <p:txBody>
          <a:bodyPr anchorCtr="0" anchor="ctr" bIns="50800" lIns="50800" spcFirstLastPara="1" rIns="50800" wrap="square" tIns="50800">
            <a:normAutofit/>
          </a:bodyPr>
          <a:lstStyle/>
          <a:p>
            <a:pPr indent="0" lvl="0" marL="0" rtl="0" algn="ctr">
              <a:lnSpc>
                <a:spcPct val="100000"/>
              </a:lnSpc>
              <a:spcBef>
                <a:spcPts val="0"/>
              </a:spcBef>
              <a:spcAft>
                <a:spcPts val="0"/>
              </a:spcAft>
              <a:buSzPts val="7600"/>
              <a:buFont typeface="Arial"/>
              <a:buNone/>
            </a:pPr>
            <a:r>
              <a:rPr b="1" lang="en-US" sz="3600" u="sng">
                <a:solidFill>
                  <a:srgbClr val="0C1631"/>
                </a:solidFill>
                <a:latin typeface="Times New Roman"/>
                <a:ea typeface="Times New Roman"/>
                <a:cs typeface="Times New Roman"/>
                <a:sym typeface="Times New Roman"/>
              </a:rPr>
              <a:t>Rimrock Academics</a:t>
            </a:r>
            <a:endParaRPr b="1" sz="3600" u="sng">
              <a:solidFill>
                <a:srgbClr val="0C1631"/>
              </a:solidFill>
              <a:latin typeface="Times New Roman"/>
              <a:ea typeface="Times New Roman"/>
              <a:cs typeface="Times New Roman"/>
              <a:sym typeface="Times New Roman"/>
            </a:endParaRPr>
          </a:p>
        </p:txBody>
      </p:sp>
      <p:sp>
        <p:nvSpPr>
          <p:cNvPr id="97" name="Google Shape;97;g3e09838d4c4_0_10"/>
          <p:cNvSpPr txBox="1"/>
          <p:nvPr/>
        </p:nvSpPr>
        <p:spPr>
          <a:xfrm>
            <a:off x="435650" y="501875"/>
            <a:ext cx="12133500" cy="10554900"/>
          </a:xfrm>
          <a:prstGeom prst="rect">
            <a:avLst/>
          </a:prstGeom>
          <a:noFill/>
          <a:ln>
            <a:noFill/>
          </a:ln>
        </p:spPr>
        <p:txBody>
          <a:bodyPr anchorCtr="0" anchor="t" bIns="50800" lIns="50800" spcFirstLastPara="1" rIns="50800" wrap="square" tIns="50800">
            <a:normAutofit/>
          </a:bodyPr>
          <a:lstStyle/>
          <a:p>
            <a:pPr indent="0" lvl="0" marL="0" rtl="0" algn="l">
              <a:lnSpc>
                <a:spcPct val="115000"/>
              </a:lnSpc>
              <a:spcBef>
                <a:spcPts val="1000"/>
              </a:spcBef>
              <a:spcAft>
                <a:spcPts val="0"/>
              </a:spcAft>
              <a:buNone/>
            </a:pPr>
            <a:r>
              <a:t/>
            </a:r>
            <a:endParaRPr b="1" sz="2400">
              <a:latin typeface="Trebuchet MS"/>
              <a:ea typeface="Trebuchet MS"/>
              <a:cs typeface="Trebuchet MS"/>
              <a:sym typeface="Trebuchet MS"/>
            </a:endParaRPr>
          </a:p>
          <a:p>
            <a:pPr indent="0" lvl="0" marL="0" rtl="0" algn="l">
              <a:lnSpc>
                <a:spcPct val="100000"/>
              </a:lnSpc>
              <a:spcBef>
                <a:spcPts val="1000"/>
              </a:spcBef>
              <a:spcAft>
                <a:spcPts val="0"/>
              </a:spcAft>
              <a:buNone/>
            </a:pPr>
            <a:r>
              <a:rPr b="1" i="1" lang="en-US" sz="2000">
                <a:latin typeface="Trebuchet MS"/>
                <a:ea typeface="Trebuchet MS"/>
                <a:cs typeface="Trebuchet MS"/>
                <a:sym typeface="Trebuchet MS"/>
              </a:rPr>
              <a:t>11th Grade ELA</a:t>
            </a:r>
            <a:endParaRPr b="1" i="1" sz="2000">
              <a:latin typeface="Trebuchet MS"/>
              <a:ea typeface="Trebuchet MS"/>
              <a:cs typeface="Trebuchet MS"/>
              <a:sym typeface="Trebuchet MS"/>
            </a:endParaRPr>
          </a:p>
          <a:p>
            <a:pPr indent="0" lvl="0" marL="0" rtl="0" algn="ctr">
              <a:lnSpc>
                <a:spcPct val="100000"/>
              </a:lnSpc>
              <a:spcBef>
                <a:spcPts val="0"/>
              </a:spcBef>
              <a:spcAft>
                <a:spcPts val="0"/>
              </a:spcAft>
              <a:buNone/>
            </a:pPr>
            <a:r>
              <a:t/>
            </a:r>
            <a:endParaRPr b="1" i="1" sz="2000">
              <a:latin typeface="Trebuchet MS"/>
              <a:ea typeface="Trebuchet MS"/>
              <a:cs typeface="Trebuchet MS"/>
              <a:sym typeface="Trebuchet MS"/>
            </a:endParaRPr>
          </a:p>
          <a:p>
            <a:pPr indent="457200" lvl="0" marL="457200" rtl="0" algn="l">
              <a:lnSpc>
                <a:spcPct val="100000"/>
              </a:lnSpc>
              <a:spcBef>
                <a:spcPts val="0"/>
              </a:spcBef>
              <a:spcAft>
                <a:spcPts val="0"/>
              </a:spcAft>
              <a:buNone/>
            </a:pPr>
            <a:r>
              <a:rPr lang="en-US" sz="2000">
                <a:solidFill>
                  <a:srgbClr val="212121"/>
                </a:solidFill>
              </a:rPr>
              <a:t>STATE</a:t>
            </a:r>
            <a:endParaRPr sz="2000">
              <a:solidFill>
                <a:srgbClr val="212121"/>
              </a:solidFill>
            </a:endParaRPr>
          </a:p>
          <a:p>
            <a:pPr indent="0" lvl="0" marL="0" rtl="0" algn="l">
              <a:lnSpc>
                <a:spcPct val="100000"/>
              </a:lnSpc>
              <a:spcBef>
                <a:spcPts val="0"/>
              </a:spcBef>
              <a:spcAft>
                <a:spcPts val="0"/>
              </a:spcAft>
              <a:buNone/>
            </a:pPr>
            <a:r>
              <a:t/>
            </a:r>
            <a:endParaRPr sz="2000">
              <a:solidFill>
                <a:srgbClr val="212121"/>
              </a:solidFill>
            </a:endParaRPr>
          </a:p>
          <a:p>
            <a:pPr indent="457200" lvl="0" marL="457200" rtl="0" algn="l">
              <a:lnSpc>
                <a:spcPct val="100000"/>
              </a:lnSpc>
              <a:spcBef>
                <a:spcPts val="0"/>
              </a:spcBef>
              <a:spcAft>
                <a:spcPts val="0"/>
              </a:spcAft>
              <a:buNone/>
            </a:pPr>
            <a:r>
              <a:rPr lang="en-US" sz="2000">
                <a:solidFill>
                  <a:srgbClr val="212121"/>
                </a:solidFill>
              </a:rPr>
              <a:t>DISTRICT																Last Year: 50%</a:t>
            </a:r>
            <a:endParaRPr sz="2000">
              <a:solidFill>
                <a:srgbClr val="212121"/>
              </a:solidFill>
            </a:endParaRPr>
          </a:p>
          <a:p>
            <a:pPr indent="0" lvl="0" marL="0" rtl="0" algn="l">
              <a:lnSpc>
                <a:spcPct val="100000"/>
              </a:lnSpc>
              <a:spcBef>
                <a:spcPts val="0"/>
              </a:spcBef>
              <a:spcAft>
                <a:spcPts val="0"/>
              </a:spcAft>
              <a:buNone/>
            </a:pPr>
            <a:r>
              <a:t/>
            </a:r>
            <a:endParaRPr b="1" sz="2000">
              <a:solidFill>
                <a:srgbClr val="212121"/>
              </a:solidFill>
            </a:endParaRPr>
          </a:p>
          <a:p>
            <a:pPr indent="0" lvl="0" marL="0" rtl="0" algn="l">
              <a:lnSpc>
                <a:spcPct val="100000"/>
              </a:lnSpc>
              <a:spcBef>
                <a:spcPts val="0"/>
              </a:spcBef>
              <a:spcAft>
                <a:spcPts val="0"/>
              </a:spcAft>
              <a:buNone/>
            </a:pPr>
            <a:r>
              <a:t/>
            </a:r>
            <a:endParaRPr b="1" sz="2000">
              <a:solidFill>
                <a:srgbClr val="212121"/>
              </a:solidFill>
            </a:endParaRPr>
          </a:p>
          <a:p>
            <a:pPr indent="0" lvl="0" marL="0" rtl="0" algn="l">
              <a:lnSpc>
                <a:spcPct val="100000"/>
              </a:lnSpc>
              <a:spcBef>
                <a:spcPts val="0"/>
              </a:spcBef>
              <a:spcAft>
                <a:spcPts val="0"/>
              </a:spcAft>
              <a:buNone/>
            </a:pPr>
            <a:r>
              <a:rPr b="1" i="1" lang="en-US" sz="2000">
                <a:solidFill>
                  <a:srgbClr val="212121"/>
                </a:solidFill>
              </a:rPr>
              <a:t>8th Grade ELA</a:t>
            </a:r>
            <a:endParaRPr b="1" i="1" sz="2000">
              <a:solidFill>
                <a:srgbClr val="212121"/>
              </a:solidFill>
            </a:endParaRPr>
          </a:p>
          <a:p>
            <a:pPr indent="0" lvl="0" marL="0" rtl="0" algn="ctr">
              <a:lnSpc>
                <a:spcPct val="100000"/>
              </a:lnSpc>
              <a:spcBef>
                <a:spcPts val="0"/>
              </a:spcBef>
              <a:spcAft>
                <a:spcPts val="0"/>
              </a:spcAft>
              <a:buNone/>
            </a:pPr>
            <a:r>
              <a:t/>
            </a:r>
            <a:endParaRPr b="1" i="1" sz="2000">
              <a:solidFill>
                <a:srgbClr val="212121"/>
              </a:solidFill>
            </a:endParaRPr>
          </a:p>
          <a:p>
            <a:pPr indent="457200" lvl="0" marL="457200" rtl="0" algn="l">
              <a:lnSpc>
                <a:spcPct val="100000"/>
              </a:lnSpc>
              <a:spcBef>
                <a:spcPts val="0"/>
              </a:spcBef>
              <a:spcAft>
                <a:spcPts val="0"/>
              </a:spcAft>
              <a:buNone/>
            </a:pPr>
            <a:r>
              <a:rPr lang="en-US" sz="2000">
                <a:solidFill>
                  <a:srgbClr val="212121"/>
                </a:solidFill>
              </a:rPr>
              <a:t>STATE</a:t>
            </a:r>
            <a:endParaRPr sz="2000">
              <a:solidFill>
                <a:srgbClr val="212121"/>
              </a:solidFill>
            </a:endParaRPr>
          </a:p>
          <a:p>
            <a:pPr indent="0" lvl="0" marL="0" rtl="0" algn="l">
              <a:lnSpc>
                <a:spcPct val="100000"/>
              </a:lnSpc>
              <a:spcBef>
                <a:spcPts val="0"/>
              </a:spcBef>
              <a:spcAft>
                <a:spcPts val="0"/>
              </a:spcAft>
              <a:buNone/>
            </a:pPr>
            <a:r>
              <a:t/>
            </a:r>
            <a:endParaRPr sz="2000">
              <a:solidFill>
                <a:srgbClr val="212121"/>
              </a:solidFill>
            </a:endParaRPr>
          </a:p>
          <a:p>
            <a:pPr indent="457200" lvl="0" marL="457200" rtl="0" algn="l">
              <a:lnSpc>
                <a:spcPct val="100000"/>
              </a:lnSpc>
              <a:spcBef>
                <a:spcPts val="0"/>
              </a:spcBef>
              <a:spcAft>
                <a:spcPts val="0"/>
              </a:spcAft>
              <a:buNone/>
            </a:pPr>
            <a:r>
              <a:rPr lang="en-US" sz="2000">
                <a:solidFill>
                  <a:srgbClr val="212121"/>
                </a:solidFill>
              </a:rPr>
              <a:t>DISTRICT																Last Year: 30%</a:t>
            </a:r>
            <a:endParaRPr sz="2000">
              <a:solidFill>
                <a:srgbClr val="212121"/>
              </a:solidFill>
            </a:endParaRPr>
          </a:p>
          <a:p>
            <a:pPr indent="0" lvl="0" marL="0" rtl="0" algn="l">
              <a:lnSpc>
                <a:spcPct val="100000"/>
              </a:lnSpc>
              <a:spcBef>
                <a:spcPts val="0"/>
              </a:spcBef>
              <a:spcAft>
                <a:spcPts val="0"/>
              </a:spcAft>
              <a:buNone/>
            </a:pPr>
            <a:r>
              <a:t/>
            </a:r>
            <a:endParaRPr b="1" sz="2000">
              <a:solidFill>
                <a:srgbClr val="212121"/>
              </a:solidFill>
            </a:endParaRPr>
          </a:p>
          <a:p>
            <a:pPr indent="0" lvl="0" marL="0" rtl="0" algn="l">
              <a:lnSpc>
                <a:spcPct val="100000"/>
              </a:lnSpc>
              <a:spcBef>
                <a:spcPts val="0"/>
              </a:spcBef>
              <a:spcAft>
                <a:spcPts val="0"/>
              </a:spcAft>
              <a:buNone/>
            </a:pPr>
            <a:r>
              <a:t/>
            </a:r>
            <a:endParaRPr b="1" sz="2000">
              <a:solidFill>
                <a:srgbClr val="212121"/>
              </a:solidFill>
            </a:endParaRPr>
          </a:p>
          <a:p>
            <a:pPr indent="0" lvl="0" marL="0" rtl="0" algn="l">
              <a:spcBef>
                <a:spcPts val="0"/>
              </a:spcBef>
              <a:spcAft>
                <a:spcPts val="0"/>
              </a:spcAft>
              <a:buNone/>
            </a:pPr>
            <a:r>
              <a:rPr b="1" i="1" lang="en-US" sz="2000">
                <a:solidFill>
                  <a:srgbClr val="212121"/>
                </a:solidFill>
              </a:rPr>
              <a:t>7t</a:t>
            </a:r>
            <a:r>
              <a:rPr b="1" i="1" lang="en-US" sz="2000">
                <a:solidFill>
                  <a:srgbClr val="212121"/>
                </a:solidFill>
              </a:rPr>
              <a:t>h Grade ELA</a:t>
            </a:r>
            <a:endParaRPr b="1" i="1" sz="2000">
              <a:solidFill>
                <a:srgbClr val="212121"/>
              </a:solidFill>
            </a:endParaRPr>
          </a:p>
          <a:p>
            <a:pPr indent="0" lvl="0" marL="0" rtl="0" algn="ctr">
              <a:spcBef>
                <a:spcPts val="0"/>
              </a:spcBef>
              <a:spcAft>
                <a:spcPts val="0"/>
              </a:spcAft>
              <a:buNone/>
            </a:pPr>
            <a:r>
              <a:t/>
            </a:r>
            <a:endParaRPr b="1" i="1" sz="2000">
              <a:solidFill>
                <a:srgbClr val="212121"/>
              </a:solidFill>
            </a:endParaRPr>
          </a:p>
          <a:p>
            <a:pPr indent="457200" lvl="0" marL="457200" rtl="0" algn="l">
              <a:spcBef>
                <a:spcPts val="0"/>
              </a:spcBef>
              <a:spcAft>
                <a:spcPts val="0"/>
              </a:spcAft>
              <a:buNone/>
            </a:pPr>
            <a:r>
              <a:rPr lang="en-US" sz="2000">
                <a:solidFill>
                  <a:srgbClr val="212121"/>
                </a:solidFill>
              </a:rPr>
              <a:t>STATE</a:t>
            </a:r>
            <a:endParaRPr sz="2000">
              <a:solidFill>
                <a:srgbClr val="212121"/>
              </a:solidFill>
            </a:endParaRPr>
          </a:p>
          <a:p>
            <a:pPr indent="0" lvl="0" marL="0" rtl="0" algn="l">
              <a:spcBef>
                <a:spcPts val="0"/>
              </a:spcBef>
              <a:spcAft>
                <a:spcPts val="0"/>
              </a:spcAft>
              <a:buNone/>
            </a:pPr>
            <a:r>
              <a:t/>
            </a:r>
            <a:endParaRPr sz="2000">
              <a:solidFill>
                <a:srgbClr val="212121"/>
              </a:solidFill>
            </a:endParaRPr>
          </a:p>
          <a:p>
            <a:pPr indent="457200" lvl="0" marL="457200" rtl="0" algn="l">
              <a:spcBef>
                <a:spcPts val="0"/>
              </a:spcBef>
              <a:spcAft>
                <a:spcPts val="0"/>
              </a:spcAft>
              <a:buNone/>
            </a:pPr>
            <a:r>
              <a:rPr lang="en-US" sz="2000">
                <a:solidFill>
                  <a:srgbClr val="212121"/>
                </a:solidFill>
              </a:rPr>
              <a:t>DISTRICT																Last Year: 55%</a:t>
            </a:r>
            <a:endParaRPr sz="2000">
              <a:solidFill>
                <a:srgbClr val="212121"/>
              </a:solidFill>
            </a:endParaRPr>
          </a:p>
          <a:p>
            <a:pPr indent="0" lvl="0" marL="0" rtl="0" algn="l">
              <a:spcBef>
                <a:spcPts val="0"/>
              </a:spcBef>
              <a:spcAft>
                <a:spcPts val="0"/>
              </a:spcAft>
              <a:buNone/>
            </a:pPr>
            <a:r>
              <a:t/>
            </a:r>
            <a:endParaRPr b="1" sz="2000">
              <a:solidFill>
                <a:srgbClr val="212121"/>
              </a:solidFill>
            </a:endParaRPr>
          </a:p>
          <a:p>
            <a:pPr indent="0" lvl="0" marL="0" rtl="0" algn="l">
              <a:lnSpc>
                <a:spcPct val="100000"/>
              </a:lnSpc>
              <a:spcBef>
                <a:spcPts val="0"/>
              </a:spcBef>
              <a:spcAft>
                <a:spcPts val="0"/>
              </a:spcAft>
              <a:buNone/>
            </a:pPr>
            <a:r>
              <a:t/>
            </a:r>
            <a:endParaRPr b="1" sz="2000">
              <a:solidFill>
                <a:srgbClr val="212121"/>
              </a:solidFill>
            </a:endParaRPr>
          </a:p>
          <a:p>
            <a:pPr indent="0" lvl="0" marL="0" rtl="0" algn="l">
              <a:spcBef>
                <a:spcPts val="0"/>
              </a:spcBef>
              <a:spcAft>
                <a:spcPts val="0"/>
              </a:spcAft>
              <a:buNone/>
            </a:pPr>
            <a:r>
              <a:rPr b="1" i="1" lang="en-US" sz="2000">
                <a:solidFill>
                  <a:srgbClr val="212121"/>
                </a:solidFill>
              </a:rPr>
              <a:t>6th Grade ELA</a:t>
            </a:r>
            <a:endParaRPr b="1" i="1" sz="2000">
              <a:solidFill>
                <a:srgbClr val="212121"/>
              </a:solidFill>
            </a:endParaRPr>
          </a:p>
          <a:p>
            <a:pPr indent="0" lvl="0" marL="0" rtl="0" algn="ctr">
              <a:spcBef>
                <a:spcPts val="0"/>
              </a:spcBef>
              <a:spcAft>
                <a:spcPts val="0"/>
              </a:spcAft>
              <a:buNone/>
            </a:pPr>
            <a:r>
              <a:t/>
            </a:r>
            <a:endParaRPr b="1" i="1" sz="2000">
              <a:solidFill>
                <a:srgbClr val="212121"/>
              </a:solidFill>
            </a:endParaRPr>
          </a:p>
          <a:p>
            <a:pPr indent="457200" lvl="0" marL="457200" rtl="0" algn="l">
              <a:spcBef>
                <a:spcPts val="0"/>
              </a:spcBef>
              <a:spcAft>
                <a:spcPts val="0"/>
              </a:spcAft>
              <a:buNone/>
            </a:pPr>
            <a:r>
              <a:rPr lang="en-US" sz="2000">
                <a:solidFill>
                  <a:srgbClr val="212121"/>
                </a:solidFill>
              </a:rPr>
              <a:t>STATE</a:t>
            </a:r>
            <a:endParaRPr sz="2000">
              <a:solidFill>
                <a:srgbClr val="212121"/>
              </a:solidFill>
            </a:endParaRPr>
          </a:p>
          <a:p>
            <a:pPr indent="0" lvl="0" marL="0" rtl="0" algn="l">
              <a:spcBef>
                <a:spcPts val="0"/>
              </a:spcBef>
              <a:spcAft>
                <a:spcPts val="0"/>
              </a:spcAft>
              <a:buNone/>
            </a:pPr>
            <a:r>
              <a:t/>
            </a:r>
            <a:endParaRPr sz="2000">
              <a:solidFill>
                <a:srgbClr val="212121"/>
              </a:solidFill>
            </a:endParaRPr>
          </a:p>
          <a:p>
            <a:pPr indent="457200" lvl="0" marL="457200" rtl="0" algn="l">
              <a:spcBef>
                <a:spcPts val="0"/>
              </a:spcBef>
              <a:spcAft>
                <a:spcPts val="0"/>
              </a:spcAft>
              <a:buNone/>
            </a:pPr>
            <a:r>
              <a:rPr lang="en-US" sz="2000">
                <a:solidFill>
                  <a:srgbClr val="212121"/>
                </a:solidFill>
              </a:rPr>
              <a:t>DISTRICT																Last Year: 41%</a:t>
            </a:r>
            <a:endParaRPr sz="2000">
              <a:solidFill>
                <a:srgbClr val="212121"/>
              </a:solidFill>
            </a:endParaRPr>
          </a:p>
          <a:p>
            <a:pPr indent="0" lvl="0" marL="0" rtl="0" algn="l">
              <a:spcBef>
                <a:spcPts val="0"/>
              </a:spcBef>
              <a:spcAft>
                <a:spcPts val="0"/>
              </a:spcAft>
              <a:buNone/>
            </a:pPr>
            <a:r>
              <a:t/>
            </a:r>
            <a:endParaRPr b="1" sz="2000">
              <a:solidFill>
                <a:srgbClr val="212121"/>
              </a:solidFill>
            </a:endParaRPr>
          </a:p>
          <a:p>
            <a:pPr indent="0" lvl="0" marL="0" rtl="0" algn="l">
              <a:lnSpc>
                <a:spcPct val="100000"/>
              </a:lnSpc>
              <a:spcBef>
                <a:spcPts val="0"/>
              </a:spcBef>
              <a:spcAft>
                <a:spcPts val="0"/>
              </a:spcAft>
              <a:buNone/>
            </a:pPr>
            <a:r>
              <a:t/>
            </a:r>
            <a:endParaRPr b="1" sz="2000">
              <a:solidFill>
                <a:srgbClr val="212121"/>
              </a:solidFill>
            </a:endParaRPr>
          </a:p>
          <a:p>
            <a:pPr indent="0" lvl="0" marL="0" rtl="0" algn="l">
              <a:lnSpc>
                <a:spcPct val="100000"/>
              </a:lnSpc>
              <a:spcBef>
                <a:spcPts val="0"/>
              </a:spcBef>
              <a:spcAft>
                <a:spcPts val="0"/>
              </a:spcAft>
              <a:buNone/>
            </a:pPr>
            <a:r>
              <a:t/>
            </a:r>
            <a:endParaRPr b="1" sz="2000">
              <a:solidFill>
                <a:srgbClr val="212121"/>
              </a:solidFill>
            </a:endParaRPr>
          </a:p>
          <a:p>
            <a:pPr indent="0" lvl="0" marL="0" rtl="0" algn="ctr">
              <a:lnSpc>
                <a:spcPct val="115000"/>
              </a:lnSpc>
              <a:spcBef>
                <a:spcPts val="0"/>
              </a:spcBef>
              <a:spcAft>
                <a:spcPts val="0"/>
              </a:spcAft>
              <a:buNone/>
            </a:pPr>
            <a:r>
              <a:t/>
            </a:r>
            <a:endParaRPr b="1" sz="1600">
              <a:solidFill>
                <a:srgbClr val="212121"/>
              </a:solidFill>
            </a:endParaRPr>
          </a:p>
        </p:txBody>
      </p:sp>
      <p:pic>
        <p:nvPicPr>
          <p:cNvPr id="98" name="Google Shape;98;g3e09838d4c4_0_10"/>
          <p:cNvPicPr preferRelativeResize="0"/>
          <p:nvPr/>
        </p:nvPicPr>
        <p:blipFill>
          <a:blip r:embed="rId3">
            <a:alphaModFix/>
          </a:blip>
          <a:stretch>
            <a:fillRect/>
          </a:stretch>
        </p:blipFill>
        <p:spPr>
          <a:xfrm>
            <a:off x="3495350" y="1417525"/>
            <a:ext cx="5995600" cy="1778925"/>
          </a:xfrm>
          <a:prstGeom prst="rect">
            <a:avLst/>
          </a:prstGeom>
          <a:noFill/>
          <a:ln cap="flat" cmpd="sng" w="38100">
            <a:solidFill>
              <a:srgbClr val="6AA84F"/>
            </a:solidFill>
            <a:prstDash val="solid"/>
            <a:round/>
            <a:headEnd len="sm" w="sm" type="none"/>
            <a:tailEnd len="sm" w="sm" type="none"/>
          </a:ln>
        </p:spPr>
      </p:pic>
      <p:sp>
        <p:nvSpPr>
          <p:cNvPr id="99" name="Google Shape;99;g3e09838d4c4_0_10"/>
          <p:cNvSpPr/>
          <p:nvPr/>
        </p:nvSpPr>
        <p:spPr>
          <a:xfrm>
            <a:off x="6356425" y="2369625"/>
            <a:ext cx="1167900" cy="741300"/>
          </a:xfrm>
          <a:prstGeom prst="rect">
            <a:avLst/>
          </a:prstGeom>
          <a:noFill/>
          <a:ln cap="flat" cmpd="sng" w="3810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0" name="Google Shape;100;g3e09838d4c4_0_10"/>
          <p:cNvSpPr/>
          <p:nvPr/>
        </p:nvSpPr>
        <p:spPr>
          <a:xfrm>
            <a:off x="3370650" y="2428425"/>
            <a:ext cx="1459800" cy="623700"/>
          </a:xfrm>
          <a:prstGeom prst="ellipse">
            <a:avLst/>
          </a:prstGeom>
          <a:noFill/>
          <a:ln cap="flat" cmpd="sng" w="3810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01" name="Google Shape;101;g3e09838d4c4_0_10"/>
          <p:cNvPicPr preferRelativeResize="0"/>
          <p:nvPr/>
        </p:nvPicPr>
        <p:blipFill>
          <a:blip r:embed="rId4">
            <a:alphaModFix/>
          </a:blip>
          <a:stretch>
            <a:fillRect/>
          </a:stretch>
        </p:blipFill>
        <p:spPr>
          <a:xfrm>
            <a:off x="3513805" y="3575780"/>
            <a:ext cx="5995636" cy="1778925"/>
          </a:xfrm>
          <a:prstGeom prst="rect">
            <a:avLst/>
          </a:prstGeom>
          <a:noFill/>
          <a:ln cap="flat" cmpd="sng" w="38100">
            <a:solidFill>
              <a:srgbClr val="6AA84F"/>
            </a:solidFill>
            <a:prstDash val="solid"/>
            <a:round/>
            <a:headEnd len="sm" w="sm" type="none"/>
            <a:tailEnd len="sm" w="sm" type="none"/>
          </a:ln>
        </p:spPr>
      </p:pic>
      <p:sp>
        <p:nvSpPr>
          <p:cNvPr id="102" name="Google Shape;102;g3e09838d4c4_0_10"/>
          <p:cNvSpPr/>
          <p:nvPr/>
        </p:nvSpPr>
        <p:spPr>
          <a:xfrm>
            <a:off x="6582025" y="4512550"/>
            <a:ext cx="942300" cy="741300"/>
          </a:xfrm>
          <a:prstGeom prst="rect">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3" name="Google Shape;103;g3e09838d4c4_0_10"/>
          <p:cNvSpPr/>
          <p:nvPr/>
        </p:nvSpPr>
        <p:spPr>
          <a:xfrm>
            <a:off x="3370650" y="4571350"/>
            <a:ext cx="1459800" cy="623700"/>
          </a:xfrm>
          <a:prstGeom prst="ellipse">
            <a:avLst/>
          </a:prstGeom>
          <a:noFill/>
          <a:ln cap="flat" cmpd="sng" w="3810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04" name="Google Shape;104;g3e09838d4c4_0_10"/>
          <p:cNvPicPr preferRelativeResize="0"/>
          <p:nvPr/>
        </p:nvPicPr>
        <p:blipFill>
          <a:blip r:embed="rId5">
            <a:alphaModFix/>
          </a:blip>
          <a:stretch>
            <a:fillRect/>
          </a:stretch>
        </p:blipFill>
        <p:spPr>
          <a:xfrm>
            <a:off x="3513805" y="5734025"/>
            <a:ext cx="5995650" cy="1747077"/>
          </a:xfrm>
          <a:prstGeom prst="rect">
            <a:avLst/>
          </a:prstGeom>
          <a:noFill/>
          <a:ln cap="flat" cmpd="sng" w="38100">
            <a:solidFill>
              <a:srgbClr val="6AA84F"/>
            </a:solidFill>
            <a:prstDash val="solid"/>
            <a:round/>
            <a:headEnd len="sm" w="sm" type="none"/>
            <a:tailEnd len="sm" w="sm" type="none"/>
          </a:ln>
        </p:spPr>
      </p:pic>
      <p:sp>
        <p:nvSpPr>
          <p:cNvPr id="105" name="Google Shape;105;g3e09838d4c4_0_10"/>
          <p:cNvSpPr/>
          <p:nvPr/>
        </p:nvSpPr>
        <p:spPr>
          <a:xfrm>
            <a:off x="3430150" y="6714275"/>
            <a:ext cx="1459800" cy="623700"/>
          </a:xfrm>
          <a:prstGeom prst="ellipse">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6" name="Google Shape;106;g3e09838d4c4_0_10"/>
          <p:cNvSpPr/>
          <p:nvPr/>
        </p:nvSpPr>
        <p:spPr>
          <a:xfrm>
            <a:off x="6412825" y="6655475"/>
            <a:ext cx="1167900" cy="741300"/>
          </a:xfrm>
          <a:prstGeom prst="rect">
            <a:avLst/>
          </a:prstGeom>
          <a:noFill/>
          <a:ln cap="flat" cmpd="sng" w="3810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07" name="Google Shape;107;g3e09838d4c4_0_10"/>
          <p:cNvPicPr preferRelativeResize="0"/>
          <p:nvPr/>
        </p:nvPicPr>
        <p:blipFill>
          <a:blip r:embed="rId6">
            <a:alphaModFix/>
          </a:blip>
          <a:stretch>
            <a:fillRect/>
          </a:stretch>
        </p:blipFill>
        <p:spPr>
          <a:xfrm>
            <a:off x="3527042" y="7860425"/>
            <a:ext cx="5932232" cy="1747075"/>
          </a:xfrm>
          <a:prstGeom prst="rect">
            <a:avLst/>
          </a:prstGeom>
          <a:noFill/>
          <a:ln cap="flat" cmpd="sng" w="38100">
            <a:solidFill>
              <a:srgbClr val="6AA84F"/>
            </a:solidFill>
            <a:prstDash val="solid"/>
            <a:round/>
            <a:headEnd len="sm" w="sm" type="none"/>
            <a:tailEnd len="sm" w="sm" type="none"/>
          </a:ln>
        </p:spPr>
      </p:pic>
      <p:sp>
        <p:nvSpPr>
          <p:cNvPr id="108" name="Google Shape;108;g3e09838d4c4_0_10"/>
          <p:cNvSpPr/>
          <p:nvPr/>
        </p:nvSpPr>
        <p:spPr>
          <a:xfrm>
            <a:off x="6553825" y="8798400"/>
            <a:ext cx="998700" cy="741300"/>
          </a:xfrm>
          <a:prstGeom prst="rect">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9" name="Google Shape;109;g3e09838d4c4_0_10"/>
          <p:cNvSpPr/>
          <p:nvPr/>
        </p:nvSpPr>
        <p:spPr>
          <a:xfrm>
            <a:off x="3430150" y="8857200"/>
            <a:ext cx="1459800" cy="623700"/>
          </a:xfrm>
          <a:prstGeom prst="ellipse">
            <a:avLst/>
          </a:prstGeom>
          <a:noFill/>
          <a:ln cap="flat" cmpd="sng" w="3810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g3c4e35e667a_0_25"/>
          <p:cNvSpPr txBox="1"/>
          <p:nvPr>
            <p:ph idx="4294967295" type="title"/>
          </p:nvPr>
        </p:nvSpPr>
        <p:spPr>
          <a:xfrm>
            <a:off x="1137475" y="249025"/>
            <a:ext cx="10794900" cy="1168500"/>
          </a:xfrm>
          <a:prstGeom prst="rect">
            <a:avLst/>
          </a:prstGeom>
          <a:noFill/>
          <a:ln>
            <a:noFill/>
          </a:ln>
        </p:spPr>
        <p:txBody>
          <a:bodyPr anchorCtr="0" anchor="ctr" bIns="50800" lIns="50800" spcFirstLastPara="1" rIns="50800" wrap="square" tIns="50800">
            <a:normAutofit/>
          </a:bodyPr>
          <a:lstStyle/>
          <a:p>
            <a:pPr indent="0" lvl="0" marL="0" rtl="0" algn="ctr">
              <a:lnSpc>
                <a:spcPct val="100000"/>
              </a:lnSpc>
              <a:spcBef>
                <a:spcPts val="0"/>
              </a:spcBef>
              <a:spcAft>
                <a:spcPts val="0"/>
              </a:spcAft>
              <a:buSzPts val="7600"/>
              <a:buFont typeface="Arial"/>
              <a:buNone/>
            </a:pPr>
            <a:r>
              <a:rPr b="1" lang="en-US" sz="3600" u="sng">
                <a:solidFill>
                  <a:srgbClr val="0C1631"/>
                </a:solidFill>
                <a:latin typeface="Times New Roman"/>
                <a:ea typeface="Times New Roman"/>
                <a:cs typeface="Times New Roman"/>
                <a:sym typeface="Times New Roman"/>
              </a:rPr>
              <a:t>Rimrock Behavior &amp; Culture</a:t>
            </a:r>
            <a:endParaRPr b="1" sz="3600" u="sng">
              <a:solidFill>
                <a:srgbClr val="0C1631"/>
              </a:solidFill>
              <a:latin typeface="Times New Roman"/>
              <a:ea typeface="Times New Roman"/>
              <a:cs typeface="Times New Roman"/>
              <a:sym typeface="Times New Roman"/>
            </a:endParaRPr>
          </a:p>
        </p:txBody>
      </p:sp>
      <p:sp>
        <p:nvSpPr>
          <p:cNvPr id="115" name="Google Shape;115;g3c4e35e667a_0_25"/>
          <p:cNvSpPr txBox="1"/>
          <p:nvPr/>
        </p:nvSpPr>
        <p:spPr>
          <a:xfrm>
            <a:off x="387200" y="1166950"/>
            <a:ext cx="12230400" cy="10332900"/>
          </a:xfrm>
          <a:prstGeom prst="rect">
            <a:avLst/>
          </a:prstGeom>
          <a:noFill/>
          <a:ln>
            <a:noFill/>
          </a:ln>
        </p:spPr>
        <p:txBody>
          <a:bodyPr anchorCtr="0" anchor="t" bIns="50800" lIns="50800" spcFirstLastPara="1" rIns="50800" wrap="square" tIns="50800">
            <a:normAutofit/>
          </a:bodyPr>
          <a:lstStyle/>
          <a:p>
            <a:pPr indent="0" lvl="0" marL="0" marR="0" rtl="0" algn="l">
              <a:lnSpc>
                <a:spcPct val="115000"/>
              </a:lnSpc>
              <a:spcBef>
                <a:spcPts val="0"/>
              </a:spcBef>
              <a:spcAft>
                <a:spcPts val="0"/>
              </a:spcAft>
              <a:buClr>
                <a:srgbClr val="000000"/>
              </a:buClr>
              <a:buSzPts val="2200"/>
              <a:buFont typeface="Arial"/>
              <a:buNone/>
            </a:pPr>
            <a:r>
              <a:rPr b="1" lang="en-US" sz="2400" u="sng"/>
              <a:t>Athletics</a:t>
            </a:r>
            <a:r>
              <a:rPr b="1" i="0" lang="en-US" sz="2400" u="none" cap="none" strike="noStrike">
                <a:solidFill>
                  <a:srgbClr val="000000"/>
                </a:solidFill>
                <a:latin typeface="Arial"/>
                <a:ea typeface="Arial"/>
                <a:cs typeface="Arial"/>
                <a:sym typeface="Arial"/>
              </a:rPr>
              <a:t>:</a:t>
            </a:r>
            <a:endParaRPr b="1" i="0" sz="2400" u="none" cap="none" strike="noStrike">
              <a:solidFill>
                <a:srgbClr val="000000"/>
              </a:solidFill>
              <a:latin typeface="Arial"/>
              <a:ea typeface="Arial"/>
              <a:cs typeface="Arial"/>
              <a:sym typeface="Arial"/>
            </a:endParaRPr>
          </a:p>
          <a:p>
            <a:pPr indent="-355600" lvl="0" marL="457200" marR="0" rtl="0" algn="l">
              <a:lnSpc>
                <a:spcPct val="115000"/>
              </a:lnSpc>
              <a:spcBef>
                <a:spcPts val="0"/>
              </a:spcBef>
              <a:spcAft>
                <a:spcPts val="0"/>
              </a:spcAft>
              <a:buClr>
                <a:srgbClr val="212121"/>
              </a:buClr>
              <a:buSzPts val="2000"/>
              <a:buChar char="-"/>
            </a:pPr>
            <a:r>
              <a:rPr lang="en-US" sz="2000">
                <a:solidFill>
                  <a:srgbClr val="212121"/>
                </a:solidFill>
              </a:rPr>
              <a:t>Golf: 1 State Qualifier…Dylan McNeley (competed yesterday/today)</a:t>
            </a:r>
            <a:endParaRPr i="0" sz="2000" u="none" cap="none" strike="noStrike">
              <a:solidFill>
                <a:srgbClr val="212121"/>
              </a:solidFill>
            </a:endParaRPr>
          </a:p>
          <a:p>
            <a:pPr indent="-355600" lvl="0" marL="457200" marR="0" rtl="0" algn="l">
              <a:lnSpc>
                <a:spcPct val="115000"/>
              </a:lnSpc>
              <a:spcBef>
                <a:spcPts val="0"/>
              </a:spcBef>
              <a:spcAft>
                <a:spcPts val="0"/>
              </a:spcAft>
              <a:buClr>
                <a:srgbClr val="212121"/>
              </a:buClr>
              <a:buSzPts val="2000"/>
              <a:buChar char="-"/>
            </a:pPr>
            <a:r>
              <a:rPr lang="en-US" sz="2000">
                <a:solidFill>
                  <a:srgbClr val="212121"/>
                </a:solidFill>
              </a:rPr>
              <a:t>Track: 6 State Qualifiers…compete on 15/16 May at Middleton HS</a:t>
            </a:r>
            <a:endParaRPr i="0" sz="2000" u="none" cap="none" strike="noStrike">
              <a:solidFill>
                <a:srgbClr val="212121"/>
              </a:solidFill>
            </a:endParaRPr>
          </a:p>
          <a:p>
            <a:pPr indent="0" lvl="0" marL="0" marR="0" rtl="0" algn="l">
              <a:lnSpc>
                <a:spcPct val="115000"/>
              </a:lnSpc>
              <a:spcBef>
                <a:spcPts val="1000"/>
              </a:spcBef>
              <a:spcAft>
                <a:spcPts val="0"/>
              </a:spcAft>
              <a:buClr>
                <a:srgbClr val="000000"/>
              </a:buClr>
              <a:buSzPts val="2200"/>
              <a:buFont typeface="Arial"/>
              <a:buNone/>
            </a:pPr>
            <a:r>
              <a:rPr b="1" i="0" lang="en-US" sz="2400" u="sng" cap="none" strike="noStrike">
                <a:solidFill>
                  <a:srgbClr val="000000"/>
                </a:solidFill>
                <a:latin typeface="Arial"/>
                <a:ea typeface="Arial"/>
                <a:cs typeface="Arial"/>
                <a:sym typeface="Arial"/>
              </a:rPr>
              <a:t>Current Enrollment</a:t>
            </a:r>
            <a:r>
              <a:rPr b="1" i="0" lang="en-US" sz="2400" u="none" cap="none" strike="noStrike">
                <a:solidFill>
                  <a:srgbClr val="000000"/>
                </a:solidFill>
                <a:latin typeface="Arial"/>
                <a:ea typeface="Arial"/>
                <a:cs typeface="Arial"/>
                <a:sym typeface="Arial"/>
              </a:rPr>
              <a:t>: 12</a:t>
            </a:r>
            <a:r>
              <a:rPr b="1" lang="en-US" sz="2400"/>
              <a:t>1</a:t>
            </a:r>
            <a:r>
              <a:rPr b="1" i="0" lang="en-US" sz="2400" u="none" cap="none" strike="noStrike">
                <a:solidFill>
                  <a:srgbClr val="000000"/>
                </a:solidFill>
                <a:latin typeface="Arial"/>
                <a:ea typeface="Arial"/>
                <a:cs typeface="Arial"/>
                <a:sym typeface="Arial"/>
              </a:rPr>
              <a:t> (-1)</a:t>
            </a:r>
            <a:endParaRPr b="1" i="0" sz="2400" u="none" cap="none" strike="noStrike">
              <a:solidFill>
                <a:srgbClr val="000000"/>
              </a:solidFill>
              <a:latin typeface="Arial"/>
              <a:ea typeface="Arial"/>
              <a:cs typeface="Arial"/>
              <a:sym typeface="Arial"/>
            </a:endParaRPr>
          </a:p>
          <a:p>
            <a:pPr indent="0" lvl="0" marL="0" marR="0" rtl="0" algn="l">
              <a:lnSpc>
                <a:spcPct val="115000"/>
              </a:lnSpc>
              <a:spcBef>
                <a:spcPts val="1000"/>
              </a:spcBef>
              <a:spcAft>
                <a:spcPts val="0"/>
              </a:spcAft>
              <a:buClr>
                <a:srgbClr val="000000"/>
              </a:buClr>
              <a:buSzPts val="2200"/>
              <a:buFont typeface="Arial"/>
              <a:buNone/>
            </a:pPr>
            <a:r>
              <a:rPr b="1" i="0" lang="en-US" sz="2400" u="sng" cap="none" strike="noStrike">
                <a:solidFill>
                  <a:srgbClr val="212121"/>
                </a:solidFill>
                <a:latin typeface="Arial"/>
                <a:ea typeface="Arial"/>
                <a:cs typeface="Arial"/>
                <a:sym typeface="Arial"/>
              </a:rPr>
              <a:t>Attendance</a:t>
            </a:r>
            <a:r>
              <a:rPr b="1" i="0" lang="en-US" sz="2400" u="none" cap="none" strike="noStrike">
                <a:solidFill>
                  <a:srgbClr val="212121"/>
                </a:solidFill>
                <a:latin typeface="Arial"/>
                <a:ea typeface="Arial"/>
                <a:cs typeface="Arial"/>
                <a:sym typeface="Arial"/>
              </a:rPr>
              <a:t>: Avg Daily Attendance: </a:t>
            </a:r>
            <a:r>
              <a:rPr b="1" i="0" lang="en-US" sz="2400" u="none" cap="none" strike="noStrike">
                <a:solidFill>
                  <a:srgbClr val="B45F06"/>
                </a:solidFill>
                <a:latin typeface="Arial"/>
                <a:ea typeface="Arial"/>
                <a:cs typeface="Arial"/>
                <a:sym typeface="Arial"/>
              </a:rPr>
              <a:t>92% </a:t>
            </a:r>
            <a:r>
              <a:rPr b="1" i="0" lang="en-US" sz="2400" u="none" cap="none" strike="noStrike">
                <a:solidFill>
                  <a:srgbClr val="000000"/>
                </a:solidFill>
                <a:latin typeface="Arial"/>
                <a:ea typeface="Arial"/>
                <a:cs typeface="Arial"/>
                <a:sym typeface="Arial"/>
              </a:rPr>
              <a:t>(for year) / </a:t>
            </a:r>
            <a:r>
              <a:rPr b="1" i="0" lang="en-US" sz="2400" u="none" cap="none" strike="noStrike">
                <a:solidFill>
                  <a:srgbClr val="B45F06"/>
                </a:solidFill>
                <a:latin typeface="Arial"/>
                <a:ea typeface="Arial"/>
                <a:cs typeface="Arial"/>
                <a:sym typeface="Arial"/>
              </a:rPr>
              <a:t>9</a:t>
            </a:r>
            <a:r>
              <a:rPr b="1" lang="en-US" sz="2400">
                <a:solidFill>
                  <a:srgbClr val="B45F06"/>
                </a:solidFill>
              </a:rPr>
              <a:t>3</a:t>
            </a:r>
            <a:r>
              <a:rPr b="1" i="0" lang="en-US" sz="2400" u="none" cap="none" strike="noStrike">
                <a:solidFill>
                  <a:srgbClr val="B45F06"/>
                </a:solidFill>
                <a:latin typeface="Arial"/>
                <a:ea typeface="Arial"/>
                <a:cs typeface="Arial"/>
                <a:sym typeface="Arial"/>
              </a:rPr>
              <a:t>%</a:t>
            </a:r>
            <a:r>
              <a:rPr b="1" i="0" lang="en-US" sz="2400" u="none" cap="none" strike="noStrike">
                <a:solidFill>
                  <a:srgbClr val="000000"/>
                </a:solidFill>
                <a:latin typeface="Arial"/>
                <a:ea typeface="Arial"/>
                <a:cs typeface="Arial"/>
                <a:sym typeface="Arial"/>
              </a:rPr>
              <a:t> (for </a:t>
            </a:r>
            <a:r>
              <a:rPr b="1" lang="en-US" sz="2400"/>
              <a:t>April</a:t>
            </a:r>
            <a:r>
              <a:rPr b="1" i="0" lang="en-US" sz="2400" u="none" cap="none" strike="noStrike">
                <a:solidFill>
                  <a:srgbClr val="000000"/>
                </a:solidFill>
                <a:latin typeface="Arial"/>
                <a:ea typeface="Arial"/>
                <a:cs typeface="Arial"/>
                <a:sym typeface="Arial"/>
              </a:rPr>
              <a:t>); Goal:</a:t>
            </a:r>
            <a:r>
              <a:rPr b="1" i="0" lang="en-US" sz="2400" u="none" cap="none" strike="noStrike">
                <a:solidFill>
                  <a:srgbClr val="B45F06"/>
                </a:solidFill>
                <a:latin typeface="Arial"/>
                <a:ea typeface="Arial"/>
                <a:cs typeface="Arial"/>
                <a:sym typeface="Arial"/>
              </a:rPr>
              <a:t> </a:t>
            </a:r>
            <a:r>
              <a:rPr b="1" i="0" lang="en-US" sz="2400" u="none" cap="none" strike="noStrike">
                <a:solidFill>
                  <a:srgbClr val="38761D"/>
                </a:solidFill>
                <a:latin typeface="Arial"/>
                <a:ea typeface="Arial"/>
                <a:cs typeface="Arial"/>
                <a:sym typeface="Arial"/>
              </a:rPr>
              <a:t>95%</a:t>
            </a:r>
            <a:endParaRPr b="1" i="0" sz="2400" u="none" cap="none" strike="noStrike">
              <a:solidFill>
                <a:srgbClr val="38761D"/>
              </a:solidFill>
              <a:latin typeface="Arial"/>
              <a:ea typeface="Arial"/>
              <a:cs typeface="Arial"/>
              <a:sym typeface="Arial"/>
            </a:endParaRPr>
          </a:p>
          <a:p>
            <a:pPr indent="0" lvl="0" marL="0" marR="0" rtl="0" algn="l">
              <a:lnSpc>
                <a:spcPct val="115000"/>
              </a:lnSpc>
              <a:spcBef>
                <a:spcPts val="1000"/>
              </a:spcBef>
              <a:spcAft>
                <a:spcPts val="0"/>
              </a:spcAft>
              <a:buClr>
                <a:srgbClr val="000000"/>
              </a:buClr>
              <a:buSzPts val="2200"/>
              <a:buFont typeface="Arial"/>
              <a:buNone/>
            </a:pPr>
            <a:r>
              <a:rPr b="1" i="0" lang="en-US" sz="2400" u="sng" cap="none" strike="noStrike">
                <a:solidFill>
                  <a:srgbClr val="000000"/>
                </a:solidFill>
                <a:latin typeface="Arial"/>
                <a:ea typeface="Arial"/>
                <a:cs typeface="Arial"/>
                <a:sym typeface="Arial"/>
              </a:rPr>
              <a:t>Behavior</a:t>
            </a:r>
            <a:r>
              <a:rPr b="1" i="0" lang="en-US" sz="2400" u="none" cap="none" strike="noStrike">
                <a:solidFill>
                  <a:srgbClr val="000000"/>
                </a:solidFill>
                <a:latin typeface="Arial"/>
                <a:ea typeface="Arial"/>
                <a:cs typeface="Arial"/>
                <a:sym typeface="Arial"/>
              </a:rPr>
              <a:t>: </a:t>
            </a:r>
            <a:r>
              <a:rPr b="1" lang="en-US" sz="2400"/>
              <a:t>8</a:t>
            </a:r>
            <a:r>
              <a:rPr b="1" i="0" lang="en-US" sz="2400" u="none" cap="none" strike="noStrike">
                <a:solidFill>
                  <a:srgbClr val="000000"/>
                </a:solidFill>
                <a:latin typeface="Arial"/>
                <a:ea typeface="Arial"/>
                <a:cs typeface="Arial"/>
                <a:sym typeface="Arial"/>
              </a:rPr>
              <a:t> BRtI referrals in </a:t>
            </a:r>
            <a:r>
              <a:rPr b="1" lang="en-US" sz="2400"/>
              <a:t>April </a:t>
            </a:r>
            <a:r>
              <a:rPr b="1" i="0" lang="en-US" sz="2400" u="none" cap="none" strike="noStrike">
                <a:solidFill>
                  <a:srgbClr val="000000"/>
                </a:solidFill>
                <a:latin typeface="Arial"/>
                <a:ea typeface="Arial"/>
                <a:cs typeface="Arial"/>
                <a:sym typeface="Arial"/>
              </a:rPr>
              <a:t>(</a:t>
            </a:r>
            <a:r>
              <a:rPr b="1" i="0" lang="en-US" sz="2400" u="none" cap="none" strike="noStrike">
                <a:solidFill>
                  <a:srgbClr val="38761D"/>
                </a:solidFill>
                <a:latin typeface="Arial"/>
                <a:ea typeface="Arial"/>
                <a:cs typeface="Arial"/>
                <a:sym typeface="Arial"/>
              </a:rPr>
              <a:t>~0.</a:t>
            </a:r>
            <a:r>
              <a:rPr b="1" lang="en-US" sz="2400">
                <a:solidFill>
                  <a:srgbClr val="38761D"/>
                </a:solidFill>
              </a:rPr>
              <a:t>6</a:t>
            </a:r>
            <a:r>
              <a:rPr b="1" i="0" lang="en-US" sz="2400" u="none" cap="none" strike="noStrike">
                <a:solidFill>
                  <a:srgbClr val="38761D"/>
                </a:solidFill>
                <a:latin typeface="Arial"/>
                <a:ea typeface="Arial"/>
                <a:cs typeface="Arial"/>
                <a:sym typeface="Arial"/>
              </a:rPr>
              <a:t> per day</a:t>
            </a:r>
            <a:r>
              <a:rPr b="1" i="0" lang="en-US" sz="2400" u="none" cap="none" strike="noStrike">
                <a:solidFill>
                  <a:srgbClr val="000000"/>
                </a:solidFill>
                <a:latin typeface="Arial"/>
                <a:ea typeface="Arial"/>
                <a:cs typeface="Arial"/>
                <a:sym typeface="Arial"/>
              </a:rPr>
              <a:t>); Goal: &lt;1 per day</a:t>
            </a:r>
            <a:endParaRPr sz="1900"/>
          </a:p>
          <a:p>
            <a:pPr indent="0" lvl="0" marL="0" marR="0" rtl="0" algn="l">
              <a:lnSpc>
                <a:spcPct val="115000"/>
              </a:lnSpc>
              <a:spcBef>
                <a:spcPts val="1000"/>
              </a:spcBef>
              <a:spcAft>
                <a:spcPts val="0"/>
              </a:spcAft>
              <a:buClr>
                <a:srgbClr val="000000"/>
              </a:buClr>
              <a:buSzPts val="2300"/>
              <a:buFont typeface="Arial"/>
              <a:buNone/>
            </a:pPr>
            <a:r>
              <a:rPr b="1" i="0" lang="en-US" sz="2400" u="sng" cap="none" strike="noStrike">
                <a:solidFill>
                  <a:srgbClr val="000000"/>
                </a:solidFill>
                <a:latin typeface="Arial"/>
                <a:ea typeface="Arial"/>
                <a:cs typeface="Arial"/>
                <a:sym typeface="Arial"/>
              </a:rPr>
              <a:t>Significant Upcoming Activities &amp; Events at Rimrock:</a:t>
            </a:r>
            <a:endParaRPr b="1" i="0" sz="2400" u="sng" cap="none" strike="noStrike">
              <a:solidFill>
                <a:srgbClr val="000000"/>
              </a:solidFill>
              <a:latin typeface="Arial"/>
              <a:ea typeface="Arial"/>
              <a:cs typeface="Arial"/>
              <a:sym typeface="Arial"/>
            </a:endParaRPr>
          </a:p>
          <a:p>
            <a:pPr indent="-355600" lvl="0" marL="457200" marR="0" rtl="0" algn="l">
              <a:lnSpc>
                <a:spcPct val="115000"/>
              </a:lnSpc>
              <a:spcBef>
                <a:spcPts val="0"/>
              </a:spcBef>
              <a:spcAft>
                <a:spcPts val="0"/>
              </a:spcAft>
              <a:buClr>
                <a:srgbClr val="000000"/>
              </a:buClr>
              <a:buSzPts val="2000"/>
              <a:buChar char="-"/>
            </a:pPr>
            <a:r>
              <a:rPr lang="en-US" sz="2000"/>
              <a:t>9th Grade Field Trip to Bruneau Dunes / Gingerich Farms (tomorrow, 13 May)</a:t>
            </a:r>
            <a:endParaRPr sz="2000"/>
          </a:p>
          <a:p>
            <a:pPr indent="-355600" lvl="0" marL="457200" marR="0" rtl="0" algn="l">
              <a:lnSpc>
                <a:spcPct val="115000"/>
              </a:lnSpc>
              <a:spcBef>
                <a:spcPts val="0"/>
              </a:spcBef>
              <a:spcAft>
                <a:spcPts val="0"/>
              </a:spcAft>
              <a:buSzPts val="2000"/>
              <a:buChar char="-"/>
            </a:pPr>
            <a:r>
              <a:rPr lang="en-US" sz="2000"/>
              <a:t>Honor Roll Field Trip to Boise Zoo (Thursday, 14 May)</a:t>
            </a:r>
            <a:endParaRPr sz="2000"/>
          </a:p>
          <a:p>
            <a:pPr indent="-355600" lvl="0" marL="457200" marR="0" rtl="0" algn="l">
              <a:lnSpc>
                <a:spcPct val="115000"/>
              </a:lnSpc>
              <a:spcBef>
                <a:spcPts val="0"/>
              </a:spcBef>
              <a:spcAft>
                <a:spcPts val="0"/>
              </a:spcAft>
              <a:buSzPts val="2000"/>
              <a:buChar char="-"/>
            </a:pPr>
            <a:r>
              <a:rPr lang="en-US" sz="2000"/>
              <a:t>6th Grade Orientation (19 May in AM), followed by Elementary Field Day</a:t>
            </a:r>
            <a:endParaRPr sz="2000"/>
          </a:p>
          <a:p>
            <a:pPr indent="-355600" lvl="0" marL="457200" marR="0" rtl="0" algn="l">
              <a:lnSpc>
                <a:spcPct val="115000"/>
              </a:lnSpc>
              <a:spcBef>
                <a:spcPts val="0"/>
              </a:spcBef>
              <a:spcAft>
                <a:spcPts val="0"/>
              </a:spcAft>
              <a:buSzPts val="2000"/>
              <a:buChar char="-"/>
            </a:pPr>
            <a:r>
              <a:rPr lang="en-US" sz="2000"/>
              <a:t>Academic Awards Assembly (20 May, 2:15 PM)</a:t>
            </a:r>
            <a:endParaRPr sz="2000"/>
          </a:p>
          <a:p>
            <a:pPr indent="-355600" lvl="0" marL="457200" marR="0" rtl="0" algn="l">
              <a:lnSpc>
                <a:spcPct val="115000"/>
              </a:lnSpc>
              <a:spcBef>
                <a:spcPts val="0"/>
              </a:spcBef>
              <a:spcAft>
                <a:spcPts val="0"/>
              </a:spcAft>
              <a:buSzPts val="2000"/>
              <a:buChar char="-"/>
            </a:pPr>
            <a:r>
              <a:rPr lang="en-US" sz="2000"/>
              <a:t>Rimrock Field Day &amp; Last Day of School (21 May)</a:t>
            </a:r>
            <a:endParaRPr sz="2000"/>
          </a:p>
          <a:p>
            <a:pPr indent="-355600" lvl="0" marL="457200" marR="0" rtl="0" algn="l">
              <a:lnSpc>
                <a:spcPct val="115000"/>
              </a:lnSpc>
              <a:spcBef>
                <a:spcPts val="0"/>
              </a:spcBef>
              <a:spcAft>
                <a:spcPts val="0"/>
              </a:spcAft>
              <a:buSzPts val="2000"/>
              <a:buChar char="-"/>
            </a:pPr>
            <a:r>
              <a:rPr lang="en-US" sz="2000"/>
              <a:t>Graduation (23 May, 2:00 PM)</a:t>
            </a:r>
            <a:endParaRPr sz="2000"/>
          </a:p>
          <a:p>
            <a:pPr indent="0" lvl="0" marL="0" marR="0" rtl="0" algn="l">
              <a:lnSpc>
                <a:spcPct val="115000"/>
              </a:lnSpc>
              <a:spcBef>
                <a:spcPts val="1000"/>
              </a:spcBef>
              <a:spcAft>
                <a:spcPts val="0"/>
              </a:spcAft>
              <a:buClr>
                <a:srgbClr val="000000"/>
              </a:buClr>
              <a:buSzPts val="2800"/>
              <a:buFont typeface="Arial"/>
              <a:buNone/>
            </a:pPr>
            <a:r>
              <a:rPr b="1" i="0" lang="en-US" sz="2400" u="sng" cap="none" strike="noStrike">
                <a:solidFill>
                  <a:srgbClr val="000000"/>
                </a:solidFill>
                <a:latin typeface="Arial"/>
                <a:ea typeface="Arial"/>
                <a:cs typeface="Arial"/>
                <a:sym typeface="Arial"/>
              </a:rPr>
              <a:t>Employee Recognition</a:t>
            </a:r>
            <a:r>
              <a:rPr b="1" i="0" lang="en-US" sz="2400" u="none" cap="none" strike="noStrike">
                <a:solidFill>
                  <a:srgbClr val="000000"/>
                </a:solidFill>
                <a:latin typeface="Arial"/>
                <a:ea typeface="Arial"/>
                <a:cs typeface="Arial"/>
                <a:sym typeface="Arial"/>
              </a:rPr>
              <a:t>: </a:t>
            </a:r>
            <a:r>
              <a:rPr lang="en-US" sz="2400"/>
              <a:t>Christine Meyers</a:t>
            </a:r>
            <a:endParaRPr sz="2400"/>
          </a:p>
          <a:p>
            <a:pPr indent="-355600" lvl="0" marL="457200" marR="0" rtl="0" algn="l">
              <a:lnSpc>
                <a:spcPct val="115000"/>
              </a:lnSpc>
              <a:spcBef>
                <a:spcPts val="0"/>
              </a:spcBef>
              <a:spcAft>
                <a:spcPts val="0"/>
              </a:spcAft>
              <a:buSzPts val="2000"/>
              <a:buChar char="-"/>
            </a:pPr>
            <a:r>
              <a:rPr lang="en-US" sz="2000"/>
              <a:t>Makes daycare possible, supporting our teachers with safe, reliable childcare for their kids</a:t>
            </a:r>
            <a:endParaRPr sz="2000"/>
          </a:p>
          <a:p>
            <a:pPr indent="-355600" lvl="0" marL="457200" marR="0" rtl="0" algn="l">
              <a:lnSpc>
                <a:spcPct val="115000"/>
              </a:lnSpc>
              <a:spcBef>
                <a:spcPts val="0"/>
              </a:spcBef>
              <a:spcAft>
                <a:spcPts val="0"/>
              </a:spcAft>
              <a:buSzPts val="2000"/>
              <a:buChar char="-"/>
            </a:pPr>
            <a:r>
              <a:rPr lang="en-US" sz="2000"/>
              <a:t>Filled in several days as secretary at front desk this Spring (full-time Rimrock secretary next year)</a:t>
            </a:r>
            <a:endParaRPr sz="2000"/>
          </a:p>
          <a:p>
            <a:pPr indent="-355600" lvl="0" marL="457200" marR="0" rtl="0" algn="l">
              <a:lnSpc>
                <a:spcPct val="115000"/>
              </a:lnSpc>
              <a:spcBef>
                <a:spcPts val="0"/>
              </a:spcBef>
              <a:spcAft>
                <a:spcPts val="0"/>
              </a:spcAft>
              <a:buSzPts val="2000"/>
              <a:buChar char="-"/>
            </a:pPr>
            <a:r>
              <a:rPr lang="en-US" sz="2000"/>
              <a:t>Graduation organizer - makes sure everything happens on time and professionally!</a:t>
            </a:r>
            <a:endParaRPr sz="2000"/>
          </a:p>
          <a:p>
            <a:pPr indent="0" lvl="0" marL="0" marR="0" rtl="0" algn="l">
              <a:lnSpc>
                <a:spcPct val="115000"/>
              </a:lnSpc>
              <a:spcBef>
                <a:spcPts val="0"/>
              </a:spcBef>
              <a:spcAft>
                <a:spcPts val="0"/>
              </a:spcAft>
              <a:buNone/>
            </a:pPr>
            <a:r>
              <a:t/>
            </a:r>
            <a:endParaRPr sz="1900"/>
          </a:p>
          <a:p>
            <a:pPr indent="0" lvl="0" marL="0" marR="0" rtl="0" algn="l">
              <a:lnSpc>
                <a:spcPct val="115000"/>
              </a:lnSpc>
              <a:spcBef>
                <a:spcPts val="0"/>
              </a:spcBef>
              <a:spcAft>
                <a:spcPts val="0"/>
              </a:spcAft>
              <a:buNone/>
            </a:pPr>
            <a:r>
              <a:t/>
            </a:r>
            <a:endParaRPr sz="19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19" name="Shape 119"/>
        <p:cNvGrpSpPr/>
        <p:nvPr/>
      </p:nvGrpSpPr>
      <p:grpSpPr>
        <a:xfrm>
          <a:off x="0" y="0"/>
          <a:ext cx="0" cy="0"/>
          <a:chOff x="0" y="0"/>
          <a:chExt cx="0" cy="0"/>
        </a:xfrm>
      </p:grpSpPr>
      <p:pic>
        <p:nvPicPr>
          <p:cNvPr descr="Image" id="120" name="Google Shape;120;p2"/>
          <p:cNvPicPr preferRelativeResize="0"/>
          <p:nvPr/>
        </p:nvPicPr>
        <p:blipFill rotWithShape="1">
          <a:blip r:embed="rId3">
            <a:alphaModFix/>
          </a:blip>
          <a:srcRect b="0" l="0" r="0" t="0"/>
          <a:stretch/>
        </p:blipFill>
        <p:spPr>
          <a:xfrm>
            <a:off x="-2779770" y="-7359650"/>
            <a:ext cx="17665700" cy="17653003"/>
          </a:xfrm>
          <a:prstGeom prst="rect">
            <a:avLst/>
          </a:prstGeom>
          <a:noFill/>
          <a:ln>
            <a:noFill/>
          </a:ln>
          <a:effectLst>
            <a:outerShdw blurRad="50800" rotWithShape="0" dir="5400000" dist="25400">
              <a:srgbClr val="000000">
                <a:alpha val="40000"/>
              </a:srgbClr>
            </a:outerShdw>
          </a:effectLst>
        </p:spPr>
      </p:pic>
      <p:sp>
        <p:nvSpPr>
          <p:cNvPr id="121" name="Google Shape;121;p2"/>
          <p:cNvSpPr/>
          <p:nvPr/>
        </p:nvSpPr>
        <p:spPr>
          <a:xfrm>
            <a:off x="3953437" y="9501"/>
            <a:ext cx="7063800" cy="1706100"/>
          </a:xfrm>
          <a:prstGeom prst="rect">
            <a:avLst/>
          </a:prstGeom>
          <a:solidFill>
            <a:srgbClr val="2F4B37"/>
          </a:solidFill>
          <a:ln cap="flat" cmpd="sng" w="50800">
            <a:solidFill>
              <a:srgbClr val="BF954E"/>
            </a:solidFill>
            <a:prstDash val="solid"/>
            <a:round/>
            <a:headEnd len="sm" w="sm" type="none"/>
            <a:tailEnd len="sm" w="sm" type="none"/>
          </a:ln>
          <a:effectLst>
            <a:outerShdw blurRad="63500" rotWithShape="0" dir="5400000" dist="25400">
              <a:srgbClr val="000000">
                <a:alpha val="40000"/>
              </a:srgbClr>
            </a:outerShdw>
          </a:effectLst>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age" id="122" name="Google Shape;122;p2"/>
          <p:cNvPicPr preferRelativeResize="0"/>
          <p:nvPr/>
        </p:nvPicPr>
        <p:blipFill rotWithShape="1">
          <a:blip r:embed="rId4">
            <a:alphaModFix/>
          </a:blip>
          <a:srcRect b="54298" l="0" r="0" t="0"/>
          <a:stretch/>
        </p:blipFill>
        <p:spPr>
          <a:xfrm>
            <a:off x="4148974" y="147827"/>
            <a:ext cx="6672807" cy="1363664"/>
          </a:xfrm>
          <a:prstGeom prst="rect">
            <a:avLst/>
          </a:prstGeom>
          <a:noFill/>
          <a:ln>
            <a:noFill/>
          </a:ln>
        </p:spPr>
      </p:pic>
      <p:sp>
        <p:nvSpPr>
          <p:cNvPr id="123" name="Google Shape;123;p2"/>
          <p:cNvSpPr/>
          <p:nvPr/>
        </p:nvSpPr>
        <p:spPr>
          <a:xfrm>
            <a:off x="1981933" y="9501"/>
            <a:ext cx="1800900" cy="1706100"/>
          </a:xfrm>
          <a:prstGeom prst="rect">
            <a:avLst/>
          </a:prstGeom>
          <a:solidFill>
            <a:srgbClr val="434939"/>
          </a:solidFill>
          <a:ln cap="flat" cmpd="sng" w="50800">
            <a:solidFill>
              <a:srgbClr val="BF954E"/>
            </a:solidFill>
            <a:prstDash val="solid"/>
            <a:round/>
            <a:headEnd len="sm" w="sm" type="none"/>
            <a:tailEnd len="sm" w="sm" type="none"/>
          </a:ln>
          <a:effectLst>
            <a:outerShdw blurRad="63500" rotWithShape="0" dir="5400000" dist="25400">
              <a:srgbClr val="000000">
                <a:alpha val="40000"/>
              </a:srgbClr>
            </a:outerShdw>
          </a:effectLst>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age" id="124" name="Google Shape;124;p2"/>
          <p:cNvPicPr preferRelativeResize="0"/>
          <p:nvPr/>
        </p:nvPicPr>
        <p:blipFill rotWithShape="1">
          <a:blip r:embed="rId5">
            <a:alphaModFix/>
          </a:blip>
          <a:srcRect b="0" l="0" r="0" t="0"/>
          <a:stretch/>
        </p:blipFill>
        <p:spPr>
          <a:xfrm>
            <a:off x="2019764" y="45269"/>
            <a:ext cx="1725174" cy="1634697"/>
          </a:xfrm>
          <a:prstGeom prst="rect">
            <a:avLst/>
          </a:prstGeom>
          <a:noFill/>
          <a:ln>
            <a:noFill/>
          </a:ln>
        </p:spPr>
      </p:pic>
      <p:sp>
        <p:nvSpPr>
          <p:cNvPr id="125" name="Google Shape;125;p2"/>
          <p:cNvSpPr txBox="1"/>
          <p:nvPr>
            <p:ph idx="4294967295" type="title"/>
          </p:nvPr>
        </p:nvSpPr>
        <p:spPr>
          <a:xfrm>
            <a:off x="1104900" y="1979914"/>
            <a:ext cx="10794900" cy="2362200"/>
          </a:xfrm>
          <a:prstGeom prst="rect">
            <a:avLst/>
          </a:prstGeom>
          <a:noFill/>
          <a:ln>
            <a:noFill/>
          </a:ln>
        </p:spPr>
        <p:txBody>
          <a:bodyPr anchorCtr="0" anchor="ctr" bIns="50800" lIns="50800" spcFirstLastPara="1" rIns="50800" wrap="square" tIns="50800">
            <a:normAutofit/>
          </a:bodyPr>
          <a:lstStyle/>
          <a:p>
            <a:pPr indent="0" lvl="0" marL="0" marR="0" rtl="0" algn="ctr">
              <a:lnSpc>
                <a:spcPct val="100000"/>
              </a:lnSpc>
              <a:spcBef>
                <a:spcPts val="0"/>
              </a:spcBef>
              <a:spcAft>
                <a:spcPts val="0"/>
              </a:spcAft>
              <a:buClr>
                <a:srgbClr val="9A7865"/>
              </a:buClr>
              <a:buSzPts val="6600"/>
              <a:buFont typeface="Arial"/>
              <a:buNone/>
            </a:pPr>
            <a:r>
              <a:rPr lang="en-US" sz="6600">
                <a:solidFill>
                  <a:srgbClr val="EFD283"/>
                </a:solidFill>
              </a:rPr>
              <a:t>Elementary </a:t>
            </a:r>
            <a:r>
              <a:rPr b="0" i="0" lang="en-US" sz="6600" u="none" cap="none" strike="noStrike">
                <a:solidFill>
                  <a:srgbClr val="EFD283"/>
                </a:solidFill>
                <a:latin typeface="Arial"/>
                <a:ea typeface="Arial"/>
                <a:cs typeface="Arial"/>
                <a:sym typeface="Arial"/>
              </a:rPr>
              <a:t>Principals </a:t>
            </a:r>
            <a:r>
              <a:rPr lang="en-US" sz="6600">
                <a:solidFill>
                  <a:srgbClr val="EFD283"/>
                </a:solidFill>
              </a:rPr>
              <a:t>Celebrations of Success</a:t>
            </a:r>
            <a:endParaRPr b="0" i="0" sz="6600" u="none" cap="none" strike="noStrike">
              <a:solidFill>
                <a:srgbClr val="EFD283"/>
              </a:solidFill>
              <a:latin typeface="Arial"/>
              <a:ea typeface="Arial"/>
              <a:cs typeface="Arial"/>
              <a:sym typeface="Arial"/>
            </a:endParaRPr>
          </a:p>
        </p:txBody>
      </p:sp>
      <p:sp>
        <p:nvSpPr>
          <p:cNvPr id="126" name="Google Shape;126;p2"/>
          <p:cNvSpPr txBox="1"/>
          <p:nvPr>
            <p:ph idx="4294967295" type="body"/>
          </p:nvPr>
        </p:nvSpPr>
        <p:spPr>
          <a:xfrm>
            <a:off x="697700" y="4194425"/>
            <a:ext cx="11371800" cy="3885900"/>
          </a:xfrm>
          <a:prstGeom prst="rect">
            <a:avLst/>
          </a:prstGeom>
          <a:noFill/>
          <a:ln>
            <a:noFill/>
          </a:ln>
        </p:spPr>
        <p:txBody>
          <a:bodyPr anchorCtr="0" anchor="t" bIns="50800" lIns="50800" spcFirstLastPara="1" rIns="50800" wrap="square" tIns="50800">
            <a:normAutofit fontScale="32500" lnSpcReduction="10000"/>
          </a:bodyPr>
          <a:lstStyle/>
          <a:p>
            <a:pPr indent="0" lvl="0" marL="0" marR="0" rtl="0" algn="ctr">
              <a:lnSpc>
                <a:spcPct val="100000"/>
              </a:lnSpc>
              <a:spcBef>
                <a:spcPts val="0"/>
              </a:spcBef>
              <a:spcAft>
                <a:spcPts val="0"/>
              </a:spcAft>
              <a:buClr>
                <a:srgbClr val="000000"/>
              </a:buClr>
              <a:buSzPct val="262547"/>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1200"/>
              </a:spcBef>
              <a:spcAft>
                <a:spcPts val="0"/>
              </a:spcAft>
              <a:buClr>
                <a:srgbClr val="000000"/>
              </a:buClr>
              <a:buSzPct val="35664"/>
              <a:buFont typeface="Arial"/>
              <a:buNone/>
            </a:pPr>
            <a:r>
              <a:t/>
            </a:r>
            <a:endParaRPr b="0" i="1" sz="10305" u="sng" cap="none" strike="noStrike">
              <a:solidFill>
                <a:srgbClr val="EFD283"/>
              </a:solidFill>
              <a:latin typeface="Arial"/>
              <a:ea typeface="Arial"/>
              <a:cs typeface="Arial"/>
              <a:sym typeface="Arial"/>
            </a:endParaRPr>
          </a:p>
          <a:p>
            <a:pPr indent="0" lvl="0" marL="0" marR="0" rtl="0" algn="ctr">
              <a:lnSpc>
                <a:spcPct val="100000"/>
              </a:lnSpc>
              <a:spcBef>
                <a:spcPts val="1200"/>
              </a:spcBef>
              <a:spcAft>
                <a:spcPts val="0"/>
              </a:spcAft>
              <a:buClr>
                <a:srgbClr val="000000"/>
              </a:buClr>
              <a:buSzPct val="35666"/>
              <a:buFont typeface="Arial"/>
              <a:buNone/>
            </a:pPr>
            <a:r>
              <a:t/>
            </a:r>
            <a:endParaRPr b="0" i="1" sz="10305" u="none" cap="none" strike="noStrike">
              <a:solidFill>
                <a:srgbClr val="EFD283"/>
              </a:solidFill>
              <a:latin typeface="Arial"/>
              <a:ea typeface="Arial"/>
              <a:cs typeface="Arial"/>
              <a:sym typeface="Arial"/>
            </a:endParaRPr>
          </a:p>
          <a:p>
            <a:pPr indent="0" lvl="0" marL="0" marR="0" rtl="0" algn="ctr">
              <a:lnSpc>
                <a:spcPct val="100000"/>
              </a:lnSpc>
              <a:spcBef>
                <a:spcPts val="1200"/>
              </a:spcBef>
              <a:spcAft>
                <a:spcPts val="0"/>
              </a:spcAft>
              <a:buClr>
                <a:srgbClr val="000000"/>
              </a:buClr>
              <a:buSzPct val="35666"/>
              <a:buFont typeface="Arial"/>
              <a:buNone/>
            </a:pPr>
            <a:r>
              <a:rPr b="0" i="1" lang="en-US" sz="10305" u="none" cap="none" strike="noStrike">
                <a:solidFill>
                  <a:srgbClr val="EFD283"/>
                </a:solidFill>
                <a:latin typeface="Arial"/>
                <a:ea typeface="Arial"/>
                <a:cs typeface="Arial"/>
                <a:sym typeface="Arial"/>
              </a:rPr>
              <a:t> </a:t>
            </a:r>
            <a:endParaRPr b="0" i="1" sz="10305" u="none" cap="none" strike="noStrike">
              <a:solidFill>
                <a:srgbClr val="EFD283"/>
              </a:solidFill>
              <a:latin typeface="Arial"/>
              <a:ea typeface="Arial"/>
              <a:cs typeface="Arial"/>
              <a:sym typeface="Arial"/>
            </a:endParaRPr>
          </a:p>
          <a:p>
            <a:pPr indent="0" lvl="0" marL="0" marR="0" rtl="0" algn="ctr">
              <a:lnSpc>
                <a:spcPct val="100000"/>
              </a:lnSpc>
              <a:spcBef>
                <a:spcPts val="1200"/>
              </a:spcBef>
              <a:spcAft>
                <a:spcPts val="0"/>
              </a:spcAft>
              <a:buClr>
                <a:srgbClr val="000000"/>
              </a:buClr>
              <a:buSzPct val="35666"/>
              <a:buFont typeface="Arial"/>
              <a:buNone/>
            </a:pPr>
            <a:r>
              <a:t/>
            </a:r>
            <a:endParaRPr b="0" i="1" sz="10305" u="none" cap="none" strike="noStrike">
              <a:solidFill>
                <a:srgbClr val="EFD283"/>
              </a:solidFill>
              <a:latin typeface="Arial"/>
              <a:ea typeface="Arial"/>
              <a:cs typeface="Arial"/>
              <a:sym typeface="Arial"/>
            </a:endParaRPr>
          </a:p>
          <a:p>
            <a:pPr indent="0" lvl="0" marL="0" marR="0" rtl="0" algn="ctr">
              <a:lnSpc>
                <a:spcPct val="100000"/>
              </a:lnSpc>
              <a:spcBef>
                <a:spcPts val="1200"/>
              </a:spcBef>
              <a:spcAft>
                <a:spcPts val="0"/>
              </a:spcAft>
              <a:buClr>
                <a:srgbClr val="000000"/>
              </a:buClr>
              <a:buSzPct val="35666"/>
              <a:buFont typeface="Arial"/>
              <a:buNone/>
            </a:pPr>
            <a:r>
              <a:t/>
            </a:r>
            <a:endParaRPr b="0" i="1" sz="10305" u="none" cap="none" strike="noStrike">
              <a:solidFill>
                <a:srgbClr val="EFD283"/>
              </a:solidFill>
              <a:latin typeface="Arial"/>
              <a:ea typeface="Arial"/>
              <a:cs typeface="Arial"/>
              <a:sym typeface="Arial"/>
            </a:endParaRPr>
          </a:p>
          <a:p>
            <a:pPr indent="0" lvl="0" marL="0" marR="0" rtl="0" algn="l">
              <a:lnSpc>
                <a:spcPct val="100000"/>
              </a:lnSpc>
              <a:spcBef>
                <a:spcPts val="1200"/>
              </a:spcBef>
              <a:spcAft>
                <a:spcPts val="0"/>
              </a:spcAft>
              <a:buClr>
                <a:srgbClr val="000000"/>
              </a:buClr>
              <a:buSzPct val="35666"/>
              <a:buFont typeface="Arial"/>
              <a:buNone/>
            </a:pPr>
            <a:r>
              <a:t/>
            </a:r>
            <a:endParaRPr b="0" i="1" sz="10305" u="none" cap="none" strike="noStrike">
              <a:solidFill>
                <a:srgbClr val="EFD283"/>
              </a:solidFill>
              <a:latin typeface="Arial"/>
              <a:ea typeface="Arial"/>
              <a:cs typeface="Arial"/>
              <a:sym typeface="Arial"/>
            </a:endParaRPr>
          </a:p>
        </p:txBody>
      </p:sp>
      <p:sp>
        <p:nvSpPr>
          <p:cNvPr id="127" name="Google Shape;127;p2"/>
          <p:cNvSpPr txBox="1"/>
          <p:nvPr/>
        </p:nvSpPr>
        <p:spPr>
          <a:xfrm>
            <a:off x="1611262" y="1343073"/>
            <a:ext cx="888590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28" name="Google Shape;128;p2"/>
          <p:cNvSpPr txBox="1"/>
          <p:nvPr/>
        </p:nvSpPr>
        <p:spPr>
          <a:xfrm>
            <a:off x="1611262" y="1343073"/>
            <a:ext cx="888590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g3de06be5591_0_0"/>
          <p:cNvSpPr txBox="1"/>
          <p:nvPr>
            <p:ph type="title"/>
          </p:nvPr>
        </p:nvSpPr>
        <p:spPr>
          <a:xfrm>
            <a:off x="1104900" y="571500"/>
            <a:ext cx="10794900" cy="1738500"/>
          </a:xfrm>
          <a:prstGeom prst="rect">
            <a:avLst/>
          </a:prstGeom>
          <a:noFill/>
          <a:ln>
            <a:noFill/>
          </a:ln>
        </p:spPr>
        <p:txBody>
          <a:bodyPr anchorCtr="0" anchor="ctr" bIns="50800" lIns="50800" spcFirstLastPara="1" rIns="50800" wrap="square" tIns="50800">
            <a:normAutofit/>
          </a:bodyPr>
          <a:lstStyle/>
          <a:p>
            <a:pPr indent="0" lvl="0" marL="0" rtl="0" algn="ctr">
              <a:lnSpc>
                <a:spcPct val="100000"/>
              </a:lnSpc>
              <a:spcBef>
                <a:spcPts val="0"/>
              </a:spcBef>
              <a:spcAft>
                <a:spcPts val="0"/>
              </a:spcAft>
              <a:buSzPts val="990"/>
              <a:buNone/>
            </a:pPr>
            <a:r>
              <a:rPr lang="en-US" sz="5340"/>
              <a:t>Grand View Elementary Students of the Month </a:t>
            </a:r>
            <a:endParaRPr sz="5340"/>
          </a:p>
        </p:txBody>
      </p:sp>
      <p:sp>
        <p:nvSpPr>
          <p:cNvPr id="134" name="Google Shape;134;g3de06be5591_0_0"/>
          <p:cNvSpPr txBox="1"/>
          <p:nvPr>
            <p:ph idx="1" type="body"/>
          </p:nvPr>
        </p:nvSpPr>
        <p:spPr>
          <a:xfrm>
            <a:off x="1104900" y="3022600"/>
            <a:ext cx="10794900" cy="5715000"/>
          </a:xfrm>
          <a:prstGeom prst="rect">
            <a:avLst/>
          </a:prstGeom>
          <a:noFill/>
          <a:ln>
            <a:noFill/>
          </a:ln>
        </p:spPr>
        <p:txBody>
          <a:bodyPr anchorCtr="0" anchor="ctr" bIns="50800" lIns="50800" spcFirstLastPara="1" rIns="50800" wrap="square" tIns="50800">
            <a:normAutofit/>
          </a:bodyPr>
          <a:lstStyle/>
          <a:p>
            <a:pPr indent="0" lvl="0" marL="0" rtl="0" algn="l">
              <a:lnSpc>
                <a:spcPct val="100000"/>
              </a:lnSpc>
              <a:spcBef>
                <a:spcPts val="3200"/>
              </a:spcBef>
              <a:spcAft>
                <a:spcPts val="0"/>
              </a:spcAft>
              <a:buSzPts val="720"/>
              <a:buNone/>
            </a:pPr>
            <a:r>
              <a:t/>
            </a:r>
            <a:endParaRPr/>
          </a:p>
        </p:txBody>
      </p:sp>
      <p:sp>
        <p:nvSpPr>
          <p:cNvPr id="135" name="Google Shape;135;g3de06be5591_0_0"/>
          <p:cNvSpPr txBox="1"/>
          <p:nvPr/>
        </p:nvSpPr>
        <p:spPr>
          <a:xfrm>
            <a:off x="790025" y="2141675"/>
            <a:ext cx="11607000" cy="561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lang="en-US" sz="3600">
                <a:solidFill>
                  <a:srgbClr val="625B48"/>
                </a:solidFill>
              </a:rPr>
              <a:t>Bethany Theodozio     Grant King       Ryan Brum</a:t>
            </a:r>
            <a:endParaRPr b="0" i="0" sz="3600" u="none" cap="none" strike="noStrike">
              <a:solidFill>
                <a:srgbClr val="625B48"/>
              </a:solidFill>
              <a:latin typeface="Arial"/>
              <a:ea typeface="Arial"/>
              <a:cs typeface="Arial"/>
              <a:sym typeface="Arial"/>
            </a:endParaRPr>
          </a:p>
        </p:txBody>
      </p:sp>
      <p:sp>
        <p:nvSpPr>
          <p:cNvPr id="136" name="Google Shape;136;g3de06be5591_0_0"/>
          <p:cNvSpPr txBox="1"/>
          <p:nvPr/>
        </p:nvSpPr>
        <p:spPr>
          <a:xfrm>
            <a:off x="234575" y="5527150"/>
            <a:ext cx="12717900" cy="70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625B48"/>
                </a:solidFill>
                <a:latin typeface="Arial"/>
                <a:ea typeface="Arial"/>
                <a:cs typeface="Arial"/>
                <a:sym typeface="Arial"/>
              </a:rPr>
              <a:t>     </a:t>
            </a:r>
            <a:endParaRPr b="1" i="0" sz="3600" u="none" cap="none" strike="noStrike">
              <a:solidFill>
                <a:srgbClr val="625B48"/>
              </a:solidFill>
              <a:latin typeface="Arial"/>
              <a:ea typeface="Arial"/>
              <a:cs typeface="Arial"/>
              <a:sym typeface="Arial"/>
            </a:endParaRPr>
          </a:p>
        </p:txBody>
      </p:sp>
      <p:pic>
        <p:nvPicPr>
          <p:cNvPr id="137" name="Google Shape;137;g3de06be5591_0_0"/>
          <p:cNvPicPr preferRelativeResize="0"/>
          <p:nvPr/>
        </p:nvPicPr>
        <p:blipFill>
          <a:blip r:embed="rId3">
            <a:alphaModFix/>
          </a:blip>
          <a:stretch>
            <a:fillRect/>
          </a:stretch>
        </p:blipFill>
        <p:spPr>
          <a:xfrm>
            <a:off x="1104900" y="2809950"/>
            <a:ext cx="10794901" cy="5168026"/>
          </a:xfrm>
          <a:prstGeom prst="rect">
            <a:avLst/>
          </a:prstGeom>
          <a:noFill/>
          <a:ln>
            <a:noFill/>
          </a:ln>
        </p:spPr>
      </p:pic>
      <p:sp>
        <p:nvSpPr>
          <p:cNvPr id="138" name="Google Shape;138;g3de06be5591_0_0"/>
          <p:cNvSpPr txBox="1"/>
          <p:nvPr/>
        </p:nvSpPr>
        <p:spPr>
          <a:xfrm>
            <a:off x="907300" y="8123350"/>
            <a:ext cx="11086200" cy="56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3600">
                <a:solidFill>
                  <a:srgbClr val="625B48"/>
                </a:solidFill>
              </a:rPr>
              <a:t>Lexi Herrera         Isaiah Sparks        Freya Williams</a:t>
            </a:r>
            <a:endParaRPr sz="3600">
              <a:solidFill>
                <a:srgbClr val="625B48"/>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g3c4fbade428_0_12"/>
          <p:cNvSpPr txBox="1"/>
          <p:nvPr>
            <p:ph type="title"/>
          </p:nvPr>
        </p:nvSpPr>
        <p:spPr>
          <a:xfrm>
            <a:off x="1104900" y="571500"/>
            <a:ext cx="10794900" cy="2362200"/>
          </a:xfrm>
          <a:prstGeom prst="rect">
            <a:avLst/>
          </a:prstGeom>
          <a:noFill/>
          <a:ln>
            <a:noFill/>
          </a:ln>
        </p:spPr>
        <p:txBody>
          <a:bodyPr anchorCtr="0" anchor="ctr" bIns="50800" lIns="50800" spcFirstLastPara="1" rIns="50800" wrap="square" tIns="50800">
            <a:normAutofit fontScale="90000"/>
          </a:bodyPr>
          <a:lstStyle/>
          <a:p>
            <a:pPr indent="0" lvl="0" marL="0" rtl="0" algn="ctr">
              <a:lnSpc>
                <a:spcPct val="100000"/>
              </a:lnSpc>
              <a:spcBef>
                <a:spcPts val="0"/>
              </a:spcBef>
              <a:spcAft>
                <a:spcPts val="0"/>
              </a:spcAft>
              <a:buSzPct val="26316"/>
              <a:buNone/>
            </a:pPr>
            <a:r>
              <a:rPr lang="en-US"/>
              <a:t>Bruneau Elemetary School Students of the Month</a:t>
            </a:r>
            <a:endParaRPr/>
          </a:p>
        </p:txBody>
      </p:sp>
      <p:sp>
        <p:nvSpPr>
          <p:cNvPr id="144" name="Google Shape;144;g3c4fbade428_0_12"/>
          <p:cNvSpPr txBox="1"/>
          <p:nvPr>
            <p:ph idx="1" type="body"/>
          </p:nvPr>
        </p:nvSpPr>
        <p:spPr>
          <a:xfrm>
            <a:off x="1104900" y="4727850"/>
            <a:ext cx="10794900" cy="4009800"/>
          </a:xfrm>
          <a:prstGeom prst="rect">
            <a:avLst/>
          </a:prstGeom>
          <a:noFill/>
          <a:ln>
            <a:noFill/>
          </a:ln>
        </p:spPr>
        <p:txBody>
          <a:bodyPr anchorCtr="0" anchor="ctr" bIns="50800" lIns="50800" spcFirstLastPara="1" rIns="50800" wrap="square" tIns="50800">
            <a:normAutofit/>
          </a:bodyPr>
          <a:lstStyle/>
          <a:p>
            <a:pPr indent="0" lvl="0" marL="0" rtl="0" algn="l">
              <a:lnSpc>
                <a:spcPct val="100000"/>
              </a:lnSpc>
              <a:spcBef>
                <a:spcPts val="3200"/>
              </a:spcBef>
              <a:spcAft>
                <a:spcPts val="0"/>
              </a:spcAft>
              <a:buSzPts val="720"/>
              <a:buNone/>
            </a:pPr>
            <a:r>
              <a:t/>
            </a:r>
            <a:endParaRPr/>
          </a:p>
        </p:txBody>
      </p:sp>
      <p:sp>
        <p:nvSpPr>
          <p:cNvPr id="145" name="Google Shape;145;g3c4fbade428_0_12"/>
          <p:cNvSpPr txBox="1"/>
          <p:nvPr/>
        </p:nvSpPr>
        <p:spPr>
          <a:xfrm>
            <a:off x="912100" y="3988950"/>
            <a:ext cx="11584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lang="en-US" sz="3600">
                <a:solidFill>
                  <a:srgbClr val="625B48"/>
                </a:solidFill>
              </a:rPr>
              <a:t>      Troy Black</a:t>
            </a:r>
            <a:r>
              <a:rPr b="0" i="0" lang="en-US" sz="3600" u="none" cap="none" strike="noStrike">
                <a:solidFill>
                  <a:srgbClr val="625B48"/>
                </a:solidFill>
                <a:latin typeface="Arial"/>
                <a:ea typeface="Arial"/>
                <a:cs typeface="Arial"/>
                <a:sym typeface="Arial"/>
              </a:rPr>
              <a:t>        </a:t>
            </a:r>
            <a:r>
              <a:rPr lang="en-US" sz="3600">
                <a:solidFill>
                  <a:srgbClr val="625B48"/>
                </a:solidFill>
              </a:rPr>
              <a:t>Tolley Marney</a:t>
            </a:r>
            <a:r>
              <a:rPr b="0" i="0" lang="en-US" sz="3600" u="none" cap="none" strike="noStrike">
                <a:solidFill>
                  <a:srgbClr val="625B48"/>
                </a:solidFill>
                <a:latin typeface="Arial"/>
                <a:ea typeface="Arial"/>
                <a:cs typeface="Arial"/>
                <a:sym typeface="Arial"/>
              </a:rPr>
              <a:t>         </a:t>
            </a:r>
            <a:r>
              <a:rPr lang="en-US" sz="3600">
                <a:solidFill>
                  <a:srgbClr val="625B48"/>
                </a:solidFill>
              </a:rPr>
              <a:t>Blaine Black</a:t>
            </a:r>
            <a:endParaRPr b="0" i="0" sz="3600" u="none" cap="none" strike="noStrike">
              <a:solidFill>
                <a:srgbClr val="625B48"/>
              </a:solidFill>
              <a:latin typeface="Arial"/>
              <a:ea typeface="Arial"/>
              <a:cs typeface="Arial"/>
              <a:sym typeface="Arial"/>
            </a:endParaRPr>
          </a:p>
        </p:txBody>
      </p:sp>
      <p:pic>
        <p:nvPicPr>
          <p:cNvPr id="146" name="Google Shape;146;g3c4fbade428_0_12"/>
          <p:cNvPicPr preferRelativeResize="0"/>
          <p:nvPr/>
        </p:nvPicPr>
        <p:blipFill>
          <a:blip r:embed="rId3">
            <a:alphaModFix/>
          </a:blip>
          <a:stretch>
            <a:fillRect/>
          </a:stretch>
        </p:blipFill>
        <p:spPr>
          <a:xfrm>
            <a:off x="8372150" y="4694800"/>
            <a:ext cx="3527649" cy="4452751"/>
          </a:xfrm>
          <a:prstGeom prst="rect">
            <a:avLst/>
          </a:prstGeom>
          <a:noFill/>
          <a:ln>
            <a:noFill/>
          </a:ln>
        </p:spPr>
      </p:pic>
      <p:pic>
        <p:nvPicPr>
          <p:cNvPr id="147" name="Google Shape;147;g3c4fbade428_0_12"/>
          <p:cNvPicPr preferRelativeResize="0"/>
          <p:nvPr/>
        </p:nvPicPr>
        <p:blipFill>
          <a:blip r:embed="rId4">
            <a:alphaModFix/>
          </a:blip>
          <a:stretch>
            <a:fillRect/>
          </a:stretch>
        </p:blipFill>
        <p:spPr>
          <a:xfrm>
            <a:off x="4571475" y="4711325"/>
            <a:ext cx="3800676" cy="4452751"/>
          </a:xfrm>
          <a:prstGeom prst="rect">
            <a:avLst/>
          </a:prstGeom>
          <a:noFill/>
          <a:ln>
            <a:noFill/>
          </a:ln>
        </p:spPr>
      </p:pic>
      <p:pic>
        <p:nvPicPr>
          <p:cNvPr id="148" name="Google Shape;148;g3c4fbade428_0_12"/>
          <p:cNvPicPr preferRelativeResize="0"/>
          <p:nvPr/>
        </p:nvPicPr>
        <p:blipFill>
          <a:blip r:embed="rId5">
            <a:alphaModFix/>
          </a:blip>
          <a:stretch>
            <a:fillRect/>
          </a:stretch>
        </p:blipFill>
        <p:spPr>
          <a:xfrm>
            <a:off x="1043825" y="4711325"/>
            <a:ext cx="3527650" cy="445274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Renaissance">
  <a:themeElements>
    <a:clrScheme name="Renaissance">
      <a:dk1>
        <a:srgbClr val="625B48"/>
      </a:dk1>
      <a:lt1>
        <a:srgbClr val="1A2C62"/>
      </a:lt1>
      <a:dk2>
        <a:srgbClr val="75716F"/>
      </a:dk2>
      <a:lt2>
        <a:srgbClr val="CDCDCD"/>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Renaissance">
  <a:themeElements>
    <a:clrScheme name="Renaissance">
      <a:dk1>
        <a:srgbClr val="000000"/>
      </a:dk1>
      <a:lt1>
        <a:srgbClr val="FFFFFF"/>
      </a:lt1>
      <a:dk2>
        <a:srgbClr val="75716F"/>
      </a:dk2>
      <a:lt2>
        <a:srgbClr val="CDCDCD"/>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