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9753600" cx="13004800"/>
  <p:notesSz cx="6858000" cy="9144000"/>
  <p:embeddedFontLst>
    <p:embeddedFont>
      <p:font typeface="Helvetica Neue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72">
          <p15:clr>
            <a:srgbClr val="747775"/>
          </p15:clr>
        </p15:guide>
        <p15:guide id="2" pos="4096">
          <p15:clr>
            <a:srgbClr val="747775"/>
          </p15:clr>
        </p15:guide>
      </p15:sldGuideLst>
    </p:ext>
    <p:ext uri="GoogleSlidesCustomDataVersion2">
      <go:slidesCustomData xmlns:go="http://customooxmlschemas.google.com/" r:id="rId34" roundtripDataSignature="AMtx7mh6k/k6zXST5p4d2K6CySojtSPH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72" orient="horz"/>
        <p:guide pos="409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HelveticaNeue-bold.fntdata"/><Relationship Id="rId30" Type="http://schemas.openxmlformats.org/officeDocument/2006/relationships/font" Target="fonts/HelveticaNeue-regular.fntdata"/><Relationship Id="rId11" Type="http://schemas.openxmlformats.org/officeDocument/2006/relationships/slide" Target="slides/slide6.xml"/><Relationship Id="rId33" Type="http://schemas.openxmlformats.org/officeDocument/2006/relationships/font" Target="fonts/HelveticaNeue-boldItalic.fntdata"/><Relationship Id="rId10" Type="http://schemas.openxmlformats.org/officeDocument/2006/relationships/slide" Target="slides/slide5.xml"/><Relationship Id="rId32" Type="http://schemas.openxmlformats.org/officeDocument/2006/relationships/font" Target="fonts/HelveticaNeue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customschemas.google.com/relationships/presentationmetadata" Target="meta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228600" lvl="1" marL="914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228600" lvl="2" marL="1371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228600" lvl="3" marL="1828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228600" lvl="4" marL="22860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228600" lvl="5" marL="27432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228600" lvl="6" marL="32004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228600" lvl="7" marL="36576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228600" lvl="8" marL="4114800" marR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200" u="none" cap="none" strike="noStrik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3" name="Google Shape;4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f81c3c4a56_0_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g3f81c3c4a56_0_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81c3c4a56_0_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g3f81c3c4a56_0_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f81c3c4a56_0_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3" name="Google Shape;153;g3f81c3c4a56_0_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f81c3c4a56_0_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g3f81c3c4a56_0_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f81c3c4a56_0_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g3f81c3c4a56_0_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f81c3c4a56_0_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3f81c3c4a56_0_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81c3c4a56_0_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g3f81c3c4a56_0_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81c3c4a56_0_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5" name="Google Shape;195;g3f81c3c4a56_0_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81c3c4a56_0_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4" name="Google Shape;204;g3f81c3c4a56_0_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f81c3c4a56_0_8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3" name="Google Shape;213;g3f81c3c4a56_0_8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0" name="Google Shape;50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f81c3c4a56_0_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g3f81c3c4a56_0_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81c3c4a56_0_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1" name="Google Shape;231;g3f81c3c4a56_0_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81c3c4a56_0_10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9" name="Google Shape;239;g3f81c3c4a56_0_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81c3c4a56_0_1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46" name="Google Shape;246;g3f81c3c4a56_0_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81c3c4a56_0_1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3" name="Google Shape;253;g3f81c3c4a56_0_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81af40726_0_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0" name="Google Shape;60;g3f81af40726_0_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f81af40726_0_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" name="Google Shape;71;g3f81af40726_0_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f81d8fdf0d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4" name="Google Shape;84;g3f81d8fdf0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81af40726_0_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8" name="Google Shape;98;g3f81af40726_0_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f81af40726_0_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g3f81af40726_0_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81c3c4a56_0_1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7" name="Google Shape;117;g3f81c3c4a56_0_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81af40726_0_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6" name="Google Shape;126;g3f81af40726_0_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7"/>
          <p:cNvSpPr txBox="1"/>
          <p:nvPr>
            <p:ph type="title"/>
          </p:nvPr>
        </p:nvSpPr>
        <p:spPr>
          <a:xfrm>
            <a:off x="1104900" y="571500"/>
            <a:ext cx="107950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3" name="Google Shape;13;p47"/>
          <p:cNvSpPr txBox="1"/>
          <p:nvPr>
            <p:ph idx="1" type="body"/>
          </p:nvPr>
        </p:nvSpPr>
        <p:spPr>
          <a:xfrm>
            <a:off x="1104900" y="3022600"/>
            <a:ext cx="107950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74320" lvl="0" marL="457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1pPr>
            <a:lvl2pPr indent="-27432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2pPr>
            <a:lvl3pPr indent="-27432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3pPr>
            <a:lvl4pPr indent="-27432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4pPr>
            <a:lvl5pPr indent="-27432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5pPr>
            <a:lvl6pPr indent="-274320" lvl="5" marL="2743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6pPr>
            <a:lvl7pPr indent="-274320" lvl="6" marL="3200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7pPr>
            <a:lvl8pPr indent="-274320" lvl="7" marL="3657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8pPr>
            <a:lvl9pPr indent="-274320" lvl="8" marL="4114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9pPr>
          </a:lstStyle>
          <a:p/>
        </p:txBody>
      </p:sp>
      <p:sp>
        <p:nvSpPr>
          <p:cNvPr id="14" name="Google Shape;14;p47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Bullets &amp; Photo">
  <p:cSld name="Title, Bullets &amp; Photo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8"/>
          <p:cNvSpPr/>
          <p:nvPr>
            <p:ph idx="2" type="pic"/>
          </p:nvPr>
        </p:nvSpPr>
        <p:spPr>
          <a:xfrm>
            <a:off x="7581900" y="2628900"/>
            <a:ext cx="4317378" cy="6489700"/>
          </a:xfrm>
          <a:prstGeom prst="rect">
            <a:avLst/>
          </a:prstGeom>
          <a:noFill/>
          <a:ln>
            <a:noFill/>
          </a:ln>
        </p:spPr>
      </p:sp>
      <p:sp>
        <p:nvSpPr>
          <p:cNvPr id="17" name="Google Shape;17;p48"/>
          <p:cNvSpPr txBox="1"/>
          <p:nvPr>
            <p:ph type="title"/>
          </p:nvPr>
        </p:nvSpPr>
        <p:spPr>
          <a:xfrm>
            <a:off x="1104900" y="571500"/>
            <a:ext cx="107950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18" name="Google Shape;18;p48"/>
          <p:cNvSpPr txBox="1"/>
          <p:nvPr>
            <p:ph idx="1" type="body"/>
          </p:nvPr>
        </p:nvSpPr>
        <p:spPr>
          <a:xfrm>
            <a:off x="1104900" y="3022600"/>
            <a:ext cx="539750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74320" lvl="0" marL="45720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720"/>
              <a:buChar char="•"/>
              <a:defRPr/>
            </a:lvl1pPr>
            <a:lvl2pPr indent="-274320" lvl="1" marL="91440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720"/>
              <a:buChar char="•"/>
              <a:defRPr/>
            </a:lvl2pPr>
            <a:lvl3pPr indent="-274320" lvl="2" marL="137160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720"/>
              <a:buChar char="•"/>
              <a:defRPr/>
            </a:lvl3pPr>
            <a:lvl4pPr indent="-274320" lvl="3" marL="182880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720"/>
              <a:buChar char="•"/>
              <a:defRPr/>
            </a:lvl4pPr>
            <a:lvl5pPr indent="-274320" lvl="4" marL="228600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SzPts val="720"/>
              <a:buChar char="•"/>
              <a:defRPr/>
            </a:lvl5pPr>
            <a:lvl6pPr indent="-274320" lvl="5" marL="2743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6pPr>
            <a:lvl7pPr indent="-274320" lvl="6" marL="3200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7pPr>
            <a:lvl8pPr indent="-274320" lvl="7" marL="3657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8pPr>
            <a:lvl9pPr indent="-274320" lvl="8" marL="4114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9pPr>
          </a:lstStyle>
          <a:p/>
        </p:txBody>
      </p:sp>
      <p:sp>
        <p:nvSpPr>
          <p:cNvPr id="19" name="Google Shape;19;p48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ullets">
  <p:cSld name="Bullet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3"/>
          <p:cNvSpPr txBox="1"/>
          <p:nvPr>
            <p:ph idx="1" type="body"/>
          </p:nvPr>
        </p:nvSpPr>
        <p:spPr>
          <a:xfrm>
            <a:off x="1104900" y="939800"/>
            <a:ext cx="10795000" cy="78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274320" lvl="0" marL="457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1pPr>
            <a:lvl2pPr indent="-27432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2pPr>
            <a:lvl3pPr indent="-27432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3pPr>
            <a:lvl4pPr indent="-27432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4pPr>
            <a:lvl5pPr indent="-27432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5pPr>
            <a:lvl6pPr indent="-274320" lvl="5" marL="2743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6pPr>
            <a:lvl7pPr indent="-274320" lvl="6" marL="3200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7pPr>
            <a:lvl8pPr indent="-274320" lvl="7" marL="3657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8pPr>
            <a:lvl9pPr indent="-274320" lvl="8" marL="4114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9pPr>
          </a:lstStyle>
          <a:p/>
        </p:txBody>
      </p:sp>
      <p:sp>
        <p:nvSpPr>
          <p:cNvPr id="22" name="Google Shape;22;p53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Center">
  <p:cSld name="Title - Cent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1"/>
          <p:cNvSpPr txBox="1"/>
          <p:nvPr>
            <p:ph type="title"/>
          </p:nvPr>
        </p:nvSpPr>
        <p:spPr>
          <a:xfrm>
            <a:off x="1104900" y="3098800"/>
            <a:ext cx="10795000" cy="355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5" name="Google Shape;25;p51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- Top">
  <p:cSld name="Title - Top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5"/>
          <p:cNvSpPr txBox="1"/>
          <p:nvPr>
            <p:ph type="title"/>
          </p:nvPr>
        </p:nvSpPr>
        <p:spPr>
          <a:xfrm>
            <a:off x="1104900" y="571500"/>
            <a:ext cx="107949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8" name="Google Shape;28;p55"/>
          <p:cNvSpPr txBox="1"/>
          <p:nvPr>
            <p:ph idx="12" type="sldNum"/>
          </p:nvPr>
        </p:nvSpPr>
        <p:spPr>
          <a:xfrm>
            <a:off x="6311798" y="9327743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Quot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9"/>
          <p:cNvSpPr txBox="1"/>
          <p:nvPr>
            <p:ph idx="1" type="body"/>
          </p:nvPr>
        </p:nvSpPr>
        <p:spPr>
          <a:xfrm>
            <a:off x="1270000" y="6362700"/>
            <a:ext cx="10464800" cy="575056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5B48"/>
              </a:buClr>
              <a:buSzPts val="3000"/>
              <a:buFont typeface="Arial"/>
              <a:buNone/>
              <a:defRPr sz="3000"/>
            </a:lvl1pPr>
            <a:lvl2pPr indent="-27432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2pPr>
            <a:lvl3pPr indent="-27432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3pPr>
            <a:lvl4pPr indent="-27432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4pPr>
            <a:lvl5pPr indent="-27432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5pPr>
            <a:lvl6pPr indent="-274320" lvl="5" marL="2743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6pPr>
            <a:lvl7pPr indent="-274320" lvl="6" marL="3200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7pPr>
            <a:lvl8pPr indent="-274320" lvl="7" marL="3657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8pPr>
            <a:lvl9pPr indent="-274320" lvl="8" marL="4114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9pPr>
          </a:lstStyle>
          <a:p/>
        </p:txBody>
      </p:sp>
      <p:sp>
        <p:nvSpPr>
          <p:cNvPr id="31" name="Google Shape;31;p49"/>
          <p:cNvSpPr txBox="1"/>
          <p:nvPr>
            <p:ph idx="2" type="body"/>
          </p:nvPr>
        </p:nvSpPr>
        <p:spPr>
          <a:xfrm>
            <a:off x="1270000" y="4222750"/>
            <a:ext cx="10464800" cy="77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>
            <a:lvl1pPr indent="-228600" lvl="0" marL="457200" algn="ctr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>
                <a:srgbClr val="625B48"/>
              </a:buClr>
              <a:buSzPts val="4200"/>
              <a:buFont typeface="Arial"/>
              <a:buNone/>
              <a:defRPr sz="4200"/>
            </a:lvl1pPr>
            <a:lvl2pPr indent="-274320" lvl="1" marL="914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2pPr>
            <a:lvl3pPr indent="-274320" lvl="2" marL="1371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3pPr>
            <a:lvl4pPr indent="-274320" lvl="3" marL="1828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4pPr>
            <a:lvl5pPr indent="-274320" lvl="4" marL="22860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5pPr>
            <a:lvl6pPr indent="-274320" lvl="5" marL="2743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6pPr>
            <a:lvl7pPr indent="-274320" lvl="6" marL="3200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7pPr>
            <a:lvl8pPr indent="-274320" lvl="7" marL="3657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8pPr>
            <a:lvl9pPr indent="-274320" lvl="8" marL="4114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9pPr>
          </a:lstStyle>
          <a:p/>
        </p:txBody>
      </p:sp>
      <p:sp>
        <p:nvSpPr>
          <p:cNvPr id="32" name="Google Shape;32;p49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 - Vertical">
  <p:cSld name="Photo - Vertical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2"/>
          <p:cNvSpPr/>
          <p:nvPr>
            <p:ph idx="2" type="pic"/>
          </p:nvPr>
        </p:nvSpPr>
        <p:spPr>
          <a:xfrm>
            <a:off x="4088740" y="1357394"/>
            <a:ext cx="10701971" cy="7134642"/>
          </a:xfrm>
          <a:prstGeom prst="rect">
            <a:avLst/>
          </a:prstGeom>
          <a:noFill/>
          <a:ln>
            <a:noFill/>
          </a:ln>
        </p:spPr>
      </p:sp>
      <p:sp>
        <p:nvSpPr>
          <p:cNvPr id="35" name="Google Shape;35;p52"/>
          <p:cNvSpPr txBox="1"/>
          <p:nvPr>
            <p:ph type="title"/>
          </p:nvPr>
        </p:nvSpPr>
        <p:spPr>
          <a:xfrm>
            <a:off x="635000" y="1473200"/>
            <a:ext cx="5715000" cy="3314700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Font typeface="Arial"/>
              <a:buNone/>
              <a:defRPr sz="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36" name="Google Shape;36;p52"/>
          <p:cNvSpPr txBox="1"/>
          <p:nvPr>
            <p:ph idx="1" type="body"/>
          </p:nvPr>
        </p:nvSpPr>
        <p:spPr>
          <a:xfrm>
            <a:off x="635000" y="4940300"/>
            <a:ext cx="5715000" cy="36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5B48"/>
              </a:buClr>
              <a:buSzPts val="2600"/>
              <a:buFont typeface="Arial"/>
              <a:buNone/>
              <a:defRPr sz="2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5B48"/>
              </a:buClr>
              <a:buSzPts val="2600"/>
              <a:buFont typeface="Arial"/>
              <a:buNone/>
              <a:defRPr sz="2600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5B48"/>
              </a:buClr>
              <a:buSzPts val="2600"/>
              <a:buFont typeface="Arial"/>
              <a:buNone/>
              <a:defRPr sz="2600"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5B48"/>
              </a:buClr>
              <a:buSzPts val="2600"/>
              <a:buFont typeface="Arial"/>
              <a:buNone/>
              <a:defRPr sz="2600"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5B48"/>
              </a:buClr>
              <a:buSzPts val="2600"/>
              <a:buFont typeface="Arial"/>
              <a:buNone/>
              <a:defRPr sz="2600">
                <a:latin typeface="Arial"/>
                <a:ea typeface="Arial"/>
                <a:cs typeface="Arial"/>
                <a:sym typeface="Arial"/>
              </a:defRPr>
            </a:lvl5pPr>
            <a:lvl6pPr indent="-274320" lvl="5" marL="27432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6pPr>
            <a:lvl7pPr indent="-274320" lvl="6" marL="32004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7pPr>
            <a:lvl8pPr indent="-274320" lvl="7" marL="36576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8pPr>
            <a:lvl9pPr indent="-274320" lvl="8" marL="411480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SzPts val="720"/>
              <a:buChar char="•"/>
              <a:defRPr/>
            </a:lvl9pPr>
          </a:lstStyle>
          <a:p/>
        </p:txBody>
      </p:sp>
      <p:sp>
        <p:nvSpPr>
          <p:cNvPr id="37" name="Google Shape;37;p52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to">
  <p:cSld name="Photo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4"/>
          <p:cNvSpPr/>
          <p:nvPr>
            <p:ph idx="2" type="pic"/>
          </p:nvPr>
        </p:nvSpPr>
        <p:spPr>
          <a:xfrm>
            <a:off x="-79023" y="-126408"/>
            <a:ext cx="15544802" cy="10363201"/>
          </a:xfrm>
          <a:prstGeom prst="rect">
            <a:avLst/>
          </a:prstGeom>
          <a:noFill/>
          <a:ln>
            <a:noFill/>
          </a:ln>
        </p:spPr>
      </p:sp>
      <p:sp>
        <p:nvSpPr>
          <p:cNvPr id="40" name="Google Shape;40;p54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9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5"/>
          <p:cNvSpPr txBox="1"/>
          <p:nvPr>
            <p:ph idx="1" type="body"/>
          </p:nvPr>
        </p:nvSpPr>
        <p:spPr>
          <a:xfrm>
            <a:off x="1104900" y="939800"/>
            <a:ext cx="10795000" cy="78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indent="-320040" lvl="0" marL="4572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20040" lvl="1" marL="9144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0040" lvl="2" marL="13716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20040" lvl="3" marL="18288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20040" lvl="4" marL="22860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20040" lvl="5" marL="27432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20040" lvl="6" marL="32004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20040" lvl="7" marL="36576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20040" lvl="8" marL="4114800" marR="0" rtl="0" algn="l">
              <a:lnSpc>
                <a:spcPct val="100000"/>
              </a:lnSpc>
              <a:spcBef>
                <a:spcPts val="3200"/>
              </a:spcBef>
              <a:spcAft>
                <a:spcPts val="0"/>
              </a:spcAft>
              <a:buClr>
                <a:srgbClr val="9A7865"/>
              </a:buClr>
              <a:buSzPts val="1440"/>
              <a:buFont typeface="Arial"/>
              <a:buChar char="•"/>
              <a:defRPr b="0" i="0" sz="3600" u="none" cap="none" strike="noStrike">
                <a:solidFill>
                  <a:srgbClr val="625B4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5"/>
          <p:cNvSpPr txBox="1"/>
          <p:nvPr>
            <p:ph type="title"/>
          </p:nvPr>
        </p:nvSpPr>
        <p:spPr>
          <a:xfrm>
            <a:off x="1104900" y="571500"/>
            <a:ext cx="10795000" cy="23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7600"/>
              <a:buFont typeface="Arial"/>
              <a:buNone/>
              <a:defRPr b="0" i="0" sz="7600" u="none" cap="none" strike="noStrike">
                <a:solidFill>
                  <a:srgbClr val="85604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45"/>
          <p:cNvSpPr txBox="1"/>
          <p:nvPr>
            <p:ph idx="12" type="sldNum"/>
          </p:nvPr>
        </p:nvSpPr>
        <p:spPr>
          <a:xfrm>
            <a:off x="6311798" y="9327743"/>
            <a:ext cx="368504" cy="425858"/>
          </a:xfrm>
          <a:prstGeom prst="rect">
            <a:avLst/>
          </a:prstGeom>
          <a:noFill/>
          <a:ln>
            <a:noFill/>
          </a:ln>
        </p:spPr>
        <p:txBody>
          <a:bodyPr anchorCtr="0" anchor="b" bIns="50800" lIns="50800" spcFirstLastPara="1" rIns="50800" wrap="square" tIns="50800">
            <a:sp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1800"/>
              <a:buFont typeface="Arial"/>
              <a:buNone/>
              <a:defRPr b="1" i="0" sz="1800" u="none" cap="none" strike="noStrike">
                <a:solidFill>
                  <a:srgbClr val="5157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2.jpg"/><Relationship Id="rId5" Type="http://schemas.openxmlformats.org/officeDocument/2006/relationships/image" Target="../media/image19.jpg"/><Relationship Id="rId6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7.jpg"/><Relationship Id="rId5" Type="http://schemas.openxmlformats.org/officeDocument/2006/relationships/image" Target="../media/image30.jpg"/><Relationship Id="rId6" Type="http://schemas.openxmlformats.org/officeDocument/2006/relationships/image" Target="../media/image11.jpg"/><Relationship Id="rId7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7.jpg"/><Relationship Id="rId9" Type="http://schemas.openxmlformats.org/officeDocument/2006/relationships/image" Target="../media/image2.png"/><Relationship Id="rId5" Type="http://schemas.openxmlformats.org/officeDocument/2006/relationships/image" Target="../media/image10.jpg"/><Relationship Id="rId6" Type="http://schemas.openxmlformats.org/officeDocument/2006/relationships/image" Target="../media/image5.jpg"/><Relationship Id="rId7" Type="http://schemas.openxmlformats.org/officeDocument/2006/relationships/image" Target="../media/image8.jpg"/><Relationship Id="rId8" Type="http://schemas.openxmlformats.org/officeDocument/2006/relationships/image" Target="../media/image14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6.jpg"/><Relationship Id="rId10" Type="http://schemas.openxmlformats.org/officeDocument/2006/relationships/image" Target="../media/image2.png"/><Relationship Id="rId9" Type="http://schemas.openxmlformats.org/officeDocument/2006/relationships/image" Target="../media/image21.jpg"/><Relationship Id="rId5" Type="http://schemas.openxmlformats.org/officeDocument/2006/relationships/image" Target="../media/image13.jpg"/><Relationship Id="rId6" Type="http://schemas.openxmlformats.org/officeDocument/2006/relationships/image" Target="../media/image26.jpg"/><Relationship Id="rId7" Type="http://schemas.openxmlformats.org/officeDocument/2006/relationships/image" Target="../media/image22.jpg"/><Relationship Id="rId8" Type="http://schemas.openxmlformats.org/officeDocument/2006/relationships/image" Target="../media/image2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31.jpg"/><Relationship Id="rId5" Type="http://schemas.openxmlformats.org/officeDocument/2006/relationships/image" Target="../media/image27.jpg"/><Relationship Id="rId6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2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Relationship Id="rId4" Type="http://schemas.openxmlformats.org/officeDocument/2006/relationships/image" Target="../media/image2.png"/><Relationship Id="rId5" Type="http://schemas.openxmlformats.org/officeDocument/2006/relationships/image" Target="../media/image34.jpg"/><Relationship Id="rId6" Type="http://schemas.openxmlformats.org/officeDocument/2006/relationships/image" Target="../media/image3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45" name="Google Shape;4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" y="0"/>
            <a:ext cx="13263113" cy="13263113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"/>
          <p:cNvSpPr txBox="1"/>
          <p:nvPr/>
        </p:nvSpPr>
        <p:spPr>
          <a:xfrm>
            <a:off x="2799507" y="7909657"/>
            <a:ext cx="7689300" cy="11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4000"/>
              <a:buFont typeface="Arial"/>
              <a:buNone/>
            </a:pPr>
            <a:r>
              <a:rPr lang="en-US" sz="4000">
                <a:solidFill>
                  <a:schemeClr val="accent3"/>
                </a:solidFill>
              </a:rPr>
              <a:t>July 14</a:t>
            </a:r>
            <a:r>
              <a:rPr b="0" i="0" lang="en-US" sz="40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, 2026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ts val="4000"/>
              <a:buFont typeface="Arial"/>
              <a:buNone/>
            </a:pPr>
            <a:r>
              <a:rPr b="0" i="0" lang="en-US" sz="28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7:00 PM Rimrock High School Library</a:t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525" y="453650"/>
            <a:ext cx="12721275" cy="7343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38" name="Google Shape;138;g3f81c3c4a56_0_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39" name="Google Shape;139;g3f81c3c4a56_0_1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Superintendent Updates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3f81c3c4a56_0_1"/>
          <p:cNvSpPr txBox="1"/>
          <p:nvPr>
            <p:ph idx="4294967295" type="body"/>
          </p:nvPr>
        </p:nvSpPr>
        <p:spPr>
          <a:xfrm>
            <a:off x="0" y="317985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5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EFD283"/>
                </a:solidFill>
              </a:rPr>
              <a:t>Rimrock Jr/ Sr High School Handbook</a:t>
            </a:r>
            <a:endParaRPr sz="9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9000">
              <a:solidFill>
                <a:srgbClr val="EFD283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Google Shape;141;g3f81c3c4a56_0_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142" name="Google Shape;142;g3f81c3c4a56_0_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7850" y="4210500"/>
            <a:ext cx="5867400" cy="470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47" name="Google Shape;147;g3f81c3c4a56_0_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48" name="Google Shape;148;g3f81c3c4a56_0_8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Superintendent Updates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3f81c3c4a56_0_8"/>
          <p:cNvSpPr txBox="1"/>
          <p:nvPr>
            <p:ph idx="4294967295" type="body"/>
          </p:nvPr>
        </p:nvSpPr>
        <p:spPr>
          <a:xfrm>
            <a:off x="0" y="317985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5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EFD283"/>
                </a:solidFill>
              </a:rPr>
              <a:t>Policy 8240 Discussion</a:t>
            </a:r>
            <a:endParaRPr sz="9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EFD283"/>
                </a:solidFill>
              </a:rPr>
              <a:t>Policy 8245 Discussion</a:t>
            </a:r>
            <a:endParaRPr sz="9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44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" name="Google Shape;150;g3f81c3c4a56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55" name="Google Shape;155;g3f81c3c4a56_0_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56" name="Google Shape;156;g3f81c3c4a56_0_18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Superintendent Updates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f81c3c4a56_0_18"/>
          <p:cNvSpPr txBox="1"/>
          <p:nvPr>
            <p:ph idx="4294967295" type="body"/>
          </p:nvPr>
        </p:nvSpPr>
        <p:spPr>
          <a:xfrm>
            <a:off x="0" y="317985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47500" lnSpcReduction="10000"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9000">
                <a:solidFill>
                  <a:srgbClr val="EFD283"/>
                </a:solidFill>
              </a:rPr>
              <a:t>Soccer Co-Op with Mountain Home High School</a:t>
            </a:r>
            <a:endParaRPr sz="9000">
              <a:solidFill>
                <a:srgbClr val="EFD283"/>
              </a:solidFill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0" sz="144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8" name="Google Shape;158;g3f81c3c4a56_0_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63" name="Google Shape;163;g3f81c3c4a56_0_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64" name="Google Shape;164;g3f81c3c4a56_0_25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Superintendent Updates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g3f81c3c4a56_0_25"/>
          <p:cNvSpPr txBox="1"/>
          <p:nvPr>
            <p:ph idx="4294967295" type="body"/>
          </p:nvPr>
        </p:nvSpPr>
        <p:spPr>
          <a:xfrm>
            <a:off x="1277650" y="2843650"/>
            <a:ext cx="13365900" cy="67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25000" lnSpcReduction="1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First Slide: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13 employees will need insurance again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3 employees did not use it last year, but may switch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3 employees will opt out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t/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Second Slide: Alternative Plan Option A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5 Prefer Select Health Plan 17-18 HSA Silver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4 Prefer Select Health Plan 11-12 Silver 3000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3 Prefer Select Health Plan 7-8 Gold 500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t/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Third Slide: Alternative Plan Option B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9 Not Prefer this plan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3 Prefer Regence Silver 3200</a:t>
            </a:r>
            <a:endParaRPr sz="65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55758"/>
              <a:buFont typeface="Arial"/>
              <a:buNone/>
            </a:pPr>
            <a:r>
              <a:rPr lang="en-US" sz="6591">
                <a:solidFill>
                  <a:srgbClr val="EFD283"/>
                </a:solidFill>
              </a:rPr>
              <a:t>1 Prefer Regence Platinum 500</a:t>
            </a:r>
            <a:endParaRPr sz="6591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Board will also consider establishing the District's monthly employer contribution toward employee health insurance premiums at $ per eligible employee per month for the 2026–2027 fiscal year.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Board will also consider establishing the District's monthly employer contribution toward employee health insurance premiums at $ per eligible employee per month for the 2026–2027 fiscal year.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Board will also consider establishing the District's monthly employer contribution toward employee health insurance premiums at $ per eligible employee per month for the 2026–2027 fiscal year.</a:t>
            </a:r>
            <a:endParaRPr sz="1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Board will also consider establishing the District's monthly employer contribution toward employee health insurance premiums at $ per eligible employee per month for the 2026–2027 fiscal year.</a:t>
            </a:r>
            <a:endParaRPr sz="81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44867"/>
              <a:buFont typeface="Arial"/>
              <a:buNone/>
            </a:pPr>
            <a:r>
              <a:rPr lang="en-US" sz="8191">
                <a:solidFill>
                  <a:srgbClr val="EFD283"/>
                </a:solidFill>
              </a:rPr>
              <a:t>The School Board will determine the BGVSD#365 </a:t>
            </a:r>
            <a:r>
              <a:rPr lang="en-US" sz="8191">
                <a:solidFill>
                  <a:srgbClr val="EFD283"/>
                </a:solidFill>
              </a:rPr>
              <a:t>monthly</a:t>
            </a:r>
            <a:r>
              <a:rPr lang="en-US" sz="8191">
                <a:solidFill>
                  <a:srgbClr val="EFD283"/>
                </a:solidFill>
              </a:rPr>
              <a:t> employer contribution </a:t>
            </a:r>
            <a:r>
              <a:rPr lang="en-US" sz="8191">
                <a:solidFill>
                  <a:srgbClr val="EFD283"/>
                </a:solidFill>
              </a:rPr>
              <a:t>toward</a:t>
            </a:r>
            <a:r>
              <a:rPr lang="en-US" sz="8191">
                <a:solidFill>
                  <a:srgbClr val="EFD283"/>
                </a:solidFill>
              </a:rPr>
              <a:t> employee health insurance premiums for the 2026-2027 fiscal year.</a:t>
            </a:r>
            <a:endParaRPr sz="8191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44867"/>
              <a:buFont typeface="Arial"/>
              <a:buNone/>
            </a:pPr>
            <a:r>
              <a:rPr lang="en-US" sz="8191">
                <a:solidFill>
                  <a:srgbClr val="EFD283"/>
                </a:solidFill>
              </a:rPr>
              <a:t>BGVSD#365 Currently contributes </a:t>
            </a:r>
            <a:endParaRPr sz="8191">
              <a:solidFill>
                <a:srgbClr val="EFD283"/>
              </a:solidFill>
            </a:endParaRPr>
          </a:p>
        </p:txBody>
      </p:sp>
      <p:pic>
        <p:nvPicPr>
          <p:cNvPr id="166" name="Google Shape;166;g3f81c3c4a56_0_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71" name="Google Shape;171;g3f81c3c4a56_0_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72" name="Google Shape;172;g3f81c3c4a56_0_32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Superintendent Updates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f81c3c4a56_0_32"/>
          <p:cNvSpPr txBox="1"/>
          <p:nvPr>
            <p:ph idx="4294967295" type="body"/>
          </p:nvPr>
        </p:nvSpPr>
        <p:spPr>
          <a:xfrm>
            <a:off x="0" y="317985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250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Staffing Update: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Cook- We have a long term sub </a:t>
            </a:r>
            <a:r>
              <a:rPr b="0" lang="en-US" sz="12000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currently</a:t>
            </a:r>
            <a:endParaRPr b="0" sz="120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Custodian- Grand View ES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Maintenance- Open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Paraprofessional-Open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Jr High Volleyball Coach- Open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Jr. High Football Coach- Open- If we have enough interest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High School Soccer- We will need to hire if we have 3+ students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4" name="Google Shape;174;g3f81c3c4a56_0_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79" name="Google Shape;179;g3f81c3c4a56_0_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80" name="Google Shape;180;g3f81c3c4a56_0_40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OPEN THE PUBLIC HEARING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3f81c3c4a56_0_40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g3f81c3c4a56_0_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183" name="Google Shape;183;g3f81c3c4a56_0_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050" y="2835350"/>
            <a:ext cx="13004800" cy="640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88" name="Google Shape;188;g3f81c3c4a56_0_5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89" name="Google Shape;189;g3f81c3c4a56_0_50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t/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g3f81c3c4a56_0_50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g3f81c3c4a56_0_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192" name="Google Shape;192;g3f81c3c4a56_0_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1000" y="1913850"/>
            <a:ext cx="12314526" cy="6819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97" name="Google Shape;197;g3f81c3c4a56_0_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98" name="Google Shape;198;g3f81c3c4a56_0_58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t/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g3f81c3c4a56_0_58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0" name="Google Shape;200;g3f81c3c4a56_0_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201" name="Google Shape;201;g3f81c3c4a56_0_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300" y="1984750"/>
            <a:ext cx="12220351" cy="6847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06" name="Google Shape;206;g3f81c3c4a56_0_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07" name="Google Shape;207;g3f81c3c4a56_0_93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t/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g3f81c3c4a56_0_93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9" name="Google Shape;209;g3f81c3c4a56_0_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210" name="Google Shape;210;g3f81c3c4a56_0_9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425" y="2066925"/>
            <a:ext cx="12092749" cy="646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15" name="Google Shape;215;g3f81c3c4a56_0_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16" name="Google Shape;216;g3f81c3c4a56_0_85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t/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f81c3c4a56_0_85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g3f81c3c4a56_0_8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219" name="Google Shape;219;g3f81c3c4a56_0_8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3425" y="2000250"/>
            <a:ext cx="12801599" cy="6860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52" name="Google Shape;52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53" name="Google Shape;53;p21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Grand View Elementary School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1"/>
          <p:cNvSpPr txBox="1"/>
          <p:nvPr>
            <p:ph idx="4294967295" type="body"/>
          </p:nvPr>
        </p:nvSpPr>
        <p:spPr>
          <a:xfrm>
            <a:off x="-510825" y="3179850"/>
            <a:ext cx="13079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" name="Google Shape;5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75225" y="3583025"/>
            <a:ext cx="6257775" cy="5625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40825" y="3611375"/>
            <a:ext cx="6257775" cy="5597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22625" y="175100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24" name="Google Shape;224;g3f81c3c4a56_0_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25" name="Google Shape;225;g3f81c3c4a56_0_77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t/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3f81c3c4a56_0_77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7" name="Google Shape;227;g3f81c3c4a56_0_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228" name="Google Shape;228;g3f81c3c4a56_0_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84300" y="1899675"/>
            <a:ext cx="13085124" cy="707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33" name="Google Shape;233;g3f81c3c4a56_0_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34" name="Google Shape;234;g3f81c3c4a56_0_69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5" name="Google Shape;235;g3f81c3c4a56_0_6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236" name="Google Shape;236;g3f81c3c4a56_0_6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425" y="2083975"/>
            <a:ext cx="11831100" cy="6379550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41" name="Google Shape;241;g3f81c3c4a56_0_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42" name="Google Shape;242;g3f81c3c4a56_0_106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Executive Session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3" name="Google Shape;243;g3f81c3c4a56_0_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48" name="Google Shape;248;g3f81c3c4a56_0_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49" name="Google Shape;249;g3f81c3c4a56_0_113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Action Items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g3f81c3c4a56_0_1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255" name="Google Shape;255;g3f81c3c4a56_0_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256" name="Google Shape;256;g3f81c3c4a56_0_119"/>
          <p:cNvSpPr txBox="1"/>
          <p:nvPr>
            <p:ph idx="4294967295" type="body"/>
          </p:nvPr>
        </p:nvSpPr>
        <p:spPr>
          <a:xfrm>
            <a:off x="0" y="320820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62500" lnSpcReduction="2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2000">
                <a:solidFill>
                  <a:srgbClr val="EFD283"/>
                </a:solidFill>
              </a:rPr>
              <a:t>Adjourn</a:t>
            </a:r>
            <a:endParaRPr sz="120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7" name="Google Shape;257;g3f81c3c4a56_0_1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62" name="Google Shape;62;g3f81af40726_0_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63" name="Google Shape;63;g3f81af40726_0_4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Bruneau Elementary School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g3f81af40726_0_4"/>
          <p:cNvSpPr txBox="1"/>
          <p:nvPr>
            <p:ph idx="4294967295" type="body"/>
          </p:nvPr>
        </p:nvSpPr>
        <p:spPr>
          <a:xfrm>
            <a:off x="-510825" y="3179850"/>
            <a:ext cx="13079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" name="Google Shape;65;g3f81af40726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4225" y="2828000"/>
            <a:ext cx="8165801" cy="2998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g3f81af40726_0_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5826650"/>
            <a:ext cx="6010926" cy="333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g3f81af40726_0_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4825" y="5826650"/>
            <a:ext cx="5940050" cy="3331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g3f81af40726_0_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36800" y="175100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73" name="Google Shape;73;g3f81af40726_0_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74" name="Google Shape;74;g3f81af40726_0_21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Rimrock Jr/Sr High School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g3f81af40726_0_21"/>
          <p:cNvSpPr txBox="1"/>
          <p:nvPr>
            <p:ph idx="4294967295" type="body"/>
          </p:nvPr>
        </p:nvSpPr>
        <p:spPr>
          <a:xfrm>
            <a:off x="-486475" y="4876800"/>
            <a:ext cx="7135500" cy="3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4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6" name="Google Shape;76;g3f81af40726_0_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332625" y="2856350"/>
            <a:ext cx="4783599" cy="377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g3f81af40726_0_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271600" y="2856350"/>
            <a:ext cx="4068726" cy="3707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g3f81af40726_0_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50975" y="2856350"/>
            <a:ext cx="5820626" cy="464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g3f81af40726_0_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332625" y="6632150"/>
            <a:ext cx="4783601" cy="2398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g3f81af40726_0_2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271600" y="6333475"/>
            <a:ext cx="4068726" cy="2697124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81" name="Google Shape;81;g3f81af40726_0_21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450975" y="6167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86" name="Google Shape;86;g3f81d8fdf0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87" name="Google Shape;87;g3f81d8fdf0d_0_0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Allison Hampton’s Room (AG)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g3f81d8fdf0d_0_0"/>
          <p:cNvSpPr txBox="1"/>
          <p:nvPr>
            <p:ph idx="4294967295" type="body"/>
          </p:nvPr>
        </p:nvSpPr>
        <p:spPr>
          <a:xfrm>
            <a:off x="-510825" y="3179850"/>
            <a:ext cx="13079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9" name="Google Shape;89;g3f81d8fdf0d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928025" y="2623900"/>
            <a:ext cx="4380600" cy="316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g3f81d8fdf0d_0_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52575" y="2623900"/>
            <a:ext cx="6096000" cy="316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g3f81d8fdf0d_0_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548575" y="2623900"/>
            <a:ext cx="5287926" cy="3160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g3f81d8fdf0d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928025" y="5784100"/>
            <a:ext cx="4380600" cy="358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g3f81d8fdf0d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452575" y="5784100"/>
            <a:ext cx="6096000" cy="358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g3f81d8fdf0d_0_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8548575" y="5784100"/>
            <a:ext cx="5287926" cy="3589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g3f81d8fdf0d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422625" y="74650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00" name="Google Shape;100;g3f81af40726_0_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01" name="Google Shape;101;g3f81af40726_0_34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Allison Hampton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3f81af40726_0_34"/>
          <p:cNvSpPr txBox="1"/>
          <p:nvPr>
            <p:ph idx="4294967295" type="body"/>
          </p:nvPr>
        </p:nvSpPr>
        <p:spPr>
          <a:xfrm>
            <a:off x="-510825" y="3179850"/>
            <a:ext cx="13079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3" name="Google Shape;103;g3f81af40726_0_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650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104" name="Google Shape;104;g3f81af40726_0_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92500" y="2900375"/>
            <a:ext cx="5591175" cy="63082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09" name="Google Shape;109;g3f81af40726_0_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10" name="Google Shape;110;g3f81af40726_0_54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Dusti Scott’s Room (HS ELA)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3f81af40726_0_54"/>
          <p:cNvSpPr txBox="1"/>
          <p:nvPr>
            <p:ph idx="4294967295" type="body"/>
          </p:nvPr>
        </p:nvSpPr>
        <p:spPr>
          <a:xfrm>
            <a:off x="-510825" y="3179850"/>
            <a:ext cx="13079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2" name="Google Shape;112;g3f81af40726_0_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19975" y="2623900"/>
            <a:ext cx="7145100" cy="5910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g3f81af40726_0_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25125" y="2623900"/>
            <a:ext cx="7485302" cy="5910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g3f81af40726_0_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6825" y="74650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19" name="Google Shape;119;g3f81c3c4a56_0_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20" name="Google Shape;120;g3f81c3c4a56_0_125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t/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g3f81c3c4a56_0_125"/>
          <p:cNvSpPr txBox="1"/>
          <p:nvPr>
            <p:ph idx="4294967295" type="body"/>
          </p:nvPr>
        </p:nvSpPr>
        <p:spPr>
          <a:xfrm>
            <a:off x="-510825" y="3179850"/>
            <a:ext cx="13079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i="1" sz="10305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rPr b="0" i="1" lang="en-US" sz="10305" u="none" cap="none" strike="noStrike">
                <a:solidFill>
                  <a:srgbClr val="EFD28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" name="Google Shape;122;g3f81c3c4a56_0_1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6825" y="74650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123" name="Google Shape;123;g3f81c3c4a56_0_1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51050" y="1816050"/>
            <a:ext cx="7442800" cy="7554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28" name="Google Shape;128;g3f81af40726_0_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2779770" y="-7359650"/>
            <a:ext cx="17665701" cy="17653001"/>
          </a:xfrm>
          <a:prstGeom prst="rect">
            <a:avLst/>
          </a:prstGeom>
          <a:noFill/>
          <a:ln>
            <a:noFill/>
          </a:ln>
          <a:effectLst>
            <a:outerShdw blurRad="50800" rotWithShape="0" dir="5400000" dist="25400">
              <a:srgbClr val="000000">
                <a:alpha val="40000"/>
              </a:srgbClr>
            </a:outerShdw>
          </a:effectLst>
        </p:spPr>
      </p:pic>
      <p:sp>
        <p:nvSpPr>
          <p:cNvPr id="129" name="Google Shape;129;g3f81af40726_0_78"/>
          <p:cNvSpPr txBox="1"/>
          <p:nvPr>
            <p:ph idx="4294967295" type="title"/>
          </p:nvPr>
        </p:nvSpPr>
        <p:spPr>
          <a:xfrm>
            <a:off x="1036325" y="1816050"/>
            <a:ext cx="107949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rmAutofit fontScale="90000"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A7865"/>
              </a:buClr>
              <a:buSzPct val="115789"/>
              <a:buFont typeface="Arial"/>
              <a:buNone/>
            </a:pPr>
            <a:r>
              <a:rPr lang="en-US" sz="5700">
                <a:solidFill>
                  <a:srgbClr val="EFD283"/>
                </a:solidFill>
              </a:rPr>
              <a:t>Superintendent</a:t>
            </a:r>
            <a:r>
              <a:rPr lang="en-US" sz="5700">
                <a:solidFill>
                  <a:srgbClr val="EFD283"/>
                </a:solidFill>
              </a:rPr>
              <a:t> Updates</a:t>
            </a:r>
            <a:endParaRPr b="0" i="0" sz="5700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g3f81af40726_0_78"/>
          <p:cNvSpPr txBox="1"/>
          <p:nvPr>
            <p:ph idx="4294967295" type="body"/>
          </p:nvPr>
        </p:nvSpPr>
        <p:spPr>
          <a:xfrm>
            <a:off x="0" y="3179850"/>
            <a:ext cx="11831100" cy="60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normAutofit fontScale="77500" lnSpcReduction="20000"/>
          </a:bodyPr>
          <a:lstStyle/>
          <a:p>
            <a:pPr indent="-523285" lvl="0" marL="45720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EFD283"/>
              </a:buClr>
              <a:buSzPct val="100000"/>
              <a:buChar char="•"/>
            </a:pPr>
            <a:r>
              <a:rPr lang="en-US" sz="5988">
                <a:solidFill>
                  <a:srgbClr val="EFD283"/>
                </a:solidFill>
              </a:rPr>
              <a:t>Grand View Elementary School Floor Update</a:t>
            </a:r>
            <a:endParaRPr sz="5988">
              <a:solidFill>
                <a:srgbClr val="EFD283"/>
              </a:solidFill>
            </a:endParaRPr>
          </a:p>
          <a:p>
            <a:pPr indent="-52328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D283"/>
              </a:buClr>
              <a:buSzPct val="100000"/>
              <a:buChar char="•"/>
            </a:pPr>
            <a:r>
              <a:rPr lang="en-US" sz="5988">
                <a:solidFill>
                  <a:srgbClr val="EFD283"/>
                </a:solidFill>
              </a:rPr>
              <a:t>Grand View Elementary School Bleachers</a:t>
            </a:r>
            <a:endParaRPr sz="5988">
              <a:solidFill>
                <a:srgbClr val="EFD283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25522"/>
              <a:buFont typeface="Arial"/>
              <a:buNone/>
            </a:pPr>
            <a:r>
              <a:t/>
            </a:r>
            <a:endParaRPr sz="14400">
              <a:solidFill>
                <a:srgbClr val="EFD283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35664"/>
              <a:buFont typeface="Arial"/>
              <a:buNone/>
            </a:pPr>
            <a:r>
              <a:t/>
            </a:r>
            <a:endParaRPr b="0" i="1" sz="10305" u="none" cap="none" strike="noStrike">
              <a:solidFill>
                <a:srgbClr val="EFD28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" name="Google Shape;131;g3f81af40726_0_7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22625" y="74425"/>
            <a:ext cx="5762625" cy="1640950"/>
          </a:xfrm>
          <a:prstGeom prst="rect">
            <a:avLst/>
          </a:prstGeom>
          <a:solidFill>
            <a:srgbClr val="2F4B37"/>
          </a:solidFill>
          <a:ln cap="flat" cmpd="sng" w="50800">
            <a:solidFill>
              <a:srgbClr val="BF954E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rotWithShape="0" dir="5400000" dist="25400">
              <a:srgbClr val="000000">
                <a:alpha val="40000"/>
              </a:srgbClr>
            </a:outerShdw>
          </a:effectLst>
        </p:spPr>
      </p:pic>
      <p:pic>
        <p:nvPicPr>
          <p:cNvPr id="132" name="Google Shape;132;g3f81af40726_0_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808075" y="5019775"/>
            <a:ext cx="5925873" cy="4188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g3f81af40726_0_7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14750" y="5019775"/>
            <a:ext cx="6512952" cy="41888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Renaissance">
  <a:themeElements>
    <a:clrScheme name="Renaissance">
      <a:dk1>
        <a:srgbClr val="625B48"/>
      </a:dk1>
      <a:lt1>
        <a:srgbClr val="1A2C62"/>
      </a:lt1>
      <a:dk2>
        <a:srgbClr val="75716F"/>
      </a:dk2>
      <a:lt2>
        <a:srgbClr val="CDCDCD"/>
      </a:lt2>
      <a:accent1>
        <a:srgbClr val="9EA3A1"/>
      </a:accent1>
      <a:accent2>
        <a:srgbClr val="ACAD6A"/>
      </a:accent2>
      <a:accent3>
        <a:srgbClr val="E2BF60"/>
      </a:accent3>
      <a:accent4>
        <a:srgbClr val="DF995B"/>
      </a:accent4>
      <a:accent5>
        <a:srgbClr val="D27263"/>
      </a:accent5>
      <a:accent6>
        <a:srgbClr val="B5987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naissance">
  <a:themeElements>
    <a:clrScheme name="Renaissance">
      <a:dk1>
        <a:srgbClr val="000000"/>
      </a:dk1>
      <a:lt1>
        <a:srgbClr val="FFFFFF"/>
      </a:lt1>
      <a:dk2>
        <a:srgbClr val="75716F"/>
      </a:dk2>
      <a:lt2>
        <a:srgbClr val="CDCDCD"/>
      </a:lt2>
      <a:accent1>
        <a:srgbClr val="9EA3A1"/>
      </a:accent1>
      <a:accent2>
        <a:srgbClr val="ACAD6A"/>
      </a:accent2>
      <a:accent3>
        <a:srgbClr val="E2BF60"/>
      </a:accent3>
      <a:accent4>
        <a:srgbClr val="DF995B"/>
      </a:accent4>
      <a:accent5>
        <a:srgbClr val="D27263"/>
      </a:accent5>
      <a:accent6>
        <a:srgbClr val="B5987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